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4"/>
  </p:notesMasterIdLst>
  <p:sldIdLst>
    <p:sldId id="271" r:id="rId2"/>
    <p:sldId id="310" r:id="rId3"/>
    <p:sldId id="311" r:id="rId4"/>
    <p:sldId id="427" r:id="rId5"/>
    <p:sldId id="390" r:id="rId6"/>
    <p:sldId id="332" r:id="rId7"/>
    <p:sldId id="285" r:id="rId8"/>
    <p:sldId id="335" r:id="rId9"/>
    <p:sldId id="312" r:id="rId10"/>
    <p:sldId id="428" r:id="rId11"/>
    <p:sldId id="476" r:id="rId12"/>
    <p:sldId id="431" r:id="rId13"/>
    <p:sldId id="457" r:id="rId14"/>
    <p:sldId id="435" r:id="rId15"/>
    <p:sldId id="438" r:id="rId16"/>
    <p:sldId id="434" r:id="rId17"/>
    <p:sldId id="439" r:id="rId18"/>
    <p:sldId id="458" r:id="rId19"/>
    <p:sldId id="440" r:id="rId20"/>
    <p:sldId id="459" r:id="rId21"/>
    <p:sldId id="471" r:id="rId22"/>
    <p:sldId id="460" r:id="rId23"/>
    <p:sldId id="461" r:id="rId24"/>
    <p:sldId id="463" r:id="rId25"/>
    <p:sldId id="462" r:id="rId26"/>
    <p:sldId id="444" r:id="rId27"/>
    <p:sldId id="465" r:id="rId28"/>
    <p:sldId id="445" r:id="rId29"/>
    <p:sldId id="464" r:id="rId30"/>
    <p:sldId id="446" r:id="rId31"/>
    <p:sldId id="466" r:id="rId32"/>
    <p:sldId id="449" r:id="rId33"/>
    <p:sldId id="469" r:id="rId34"/>
    <p:sldId id="432" r:id="rId35"/>
    <p:sldId id="448" r:id="rId36"/>
    <p:sldId id="470" r:id="rId37"/>
    <p:sldId id="450" r:id="rId38"/>
    <p:sldId id="451" r:id="rId39"/>
    <p:sldId id="472" r:id="rId40"/>
    <p:sldId id="473" r:id="rId41"/>
    <p:sldId id="455" r:id="rId42"/>
    <p:sldId id="456"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91274" autoAdjust="0"/>
  </p:normalViewPr>
  <p:slideViewPr>
    <p:cSldViewPr>
      <p:cViewPr varScale="1">
        <p:scale>
          <a:sx n="75" d="100"/>
          <a:sy n="75" d="100"/>
        </p:scale>
        <p:origin x="-318" y="-96"/>
      </p:cViewPr>
      <p:guideLst>
        <p:guide orient="horz" pos="2160"/>
        <p:guide pos="2880"/>
      </p:guideLst>
    </p:cSldViewPr>
  </p:slideViewPr>
  <p:notesTextViewPr>
    <p:cViewPr>
      <p:scale>
        <a:sx n="1" d="1"/>
        <a:sy n="1" d="1"/>
      </p:scale>
      <p:origin x="0" y="0"/>
    </p:cViewPr>
  </p:notesTextViewPr>
  <p:sorterViewPr>
    <p:cViewPr>
      <p:scale>
        <a:sx n="80" d="100"/>
        <a:sy n="80" d="100"/>
      </p:scale>
      <p:origin x="0" y="120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ata6.xml.rels><?xml version="1.0" encoding="UTF-8" standalone="yes"?>
<Relationships xmlns="http://schemas.openxmlformats.org/package/2006/relationships"><Relationship Id="rId1" Type="http://schemas.openxmlformats.org/officeDocument/2006/relationships/image" Target="../media/image31.jpeg"/></Relationships>
</file>

<file path=ppt/diagrams/_rels/data7.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322E1-9399-450A-A08E-98D4158A94F9}" type="doc">
      <dgm:prSet loTypeId="urn:microsoft.com/office/officeart/2005/8/layout/radial5" loCatId="relationship" qsTypeId="urn:microsoft.com/office/officeart/2005/8/quickstyle/simple5" qsCatId="simple" csTypeId="urn:microsoft.com/office/officeart/2005/8/colors/accent3_2" csCatId="accent3" phldr="1"/>
      <dgm:spPr/>
      <dgm:t>
        <a:bodyPr/>
        <a:lstStyle/>
        <a:p>
          <a:endParaRPr lang="fr-FR"/>
        </a:p>
      </dgm:t>
    </dgm:pt>
    <dgm:pt modelId="{5B4BF4FE-C4F2-4DD7-9804-483C3D88FA7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600" dirty="0" smtClean="0"/>
            <a:t>division</a:t>
          </a:r>
          <a:endParaRPr lang="fr-FR" sz="1600" dirty="0"/>
        </a:p>
      </dgm:t>
    </dgm:pt>
    <dgm:pt modelId="{BE8CAC88-87CB-4D47-AA13-DE6907EC1D14}" type="parTrans" cxnId="{BE0C6A91-3045-405A-8292-7483A02738D6}">
      <dgm:prSet/>
      <dgm:spPr/>
      <dgm:t>
        <a:bodyPr/>
        <a:lstStyle/>
        <a:p>
          <a:endParaRPr lang="fr-FR"/>
        </a:p>
      </dgm:t>
    </dgm:pt>
    <dgm:pt modelId="{2D46B2A5-1B4F-4839-899F-B051BEDC2BAD}" type="sibTrans" cxnId="{BE0C6A91-3045-405A-8292-7483A02738D6}">
      <dgm:prSet/>
      <dgm:spPr/>
      <dgm:t>
        <a:bodyPr/>
        <a:lstStyle/>
        <a:p>
          <a:endParaRPr lang="fr-FR"/>
        </a:p>
      </dgm:t>
    </dgm:pt>
    <dgm:pt modelId="{EC0F9A2B-2193-4D68-A765-867E39B6FCBD}">
      <dgm:prSet phldrT="[Texte]">
        <dgm:style>
          <a:lnRef idx="0">
            <a:schemeClr val="accent5"/>
          </a:lnRef>
          <a:fillRef idx="3">
            <a:schemeClr val="accent5"/>
          </a:fillRef>
          <a:effectRef idx="3">
            <a:schemeClr val="accent5"/>
          </a:effectRef>
          <a:fontRef idx="minor">
            <a:schemeClr val="lt1"/>
          </a:fontRef>
        </dgm:style>
      </dgm:prSet>
      <dgm:spPr>
        <a:solidFill>
          <a:srgbClr val="7030A0"/>
        </a:solidFill>
      </dgm:spPr>
      <dgm:t>
        <a:bodyPr/>
        <a:lstStyle/>
        <a:p>
          <a:r>
            <a:rPr lang="fr-FR" dirty="0" smtClean="0"/>
            <a:t>Origine</a:t>
          </a:r>
          <a:endParaRPr lang="fr-FR" dirty="0"/>
        </a:p>
      </dgm:t>
    </dgm:pt>
    <dgm:pt modelId="{DB7B1C65-BBF9-4161-A627-CC3CCE301C6B}" type="parTrans" cxnId="{DF0D75E8-C35B-4480-A80E-2D57656AB634}">
      <dgm:prSet>
        <dgm:style>
          <a:lnRef idx="0">
            <a:schemeClr val="accent5"/>
          </a:lnRef>
          <a:fillRef idx="3">
            <a:schemeClr val="accent5"/>
          </a:fillRef>
          <a:effectRef idx="3">
            <a:schemeClr val="accent5"/>
          </a:effectRef>
          <a:fontRef idx="minor">
            <a:schemeClr val="lt1"/>
          </a:fontRef>
        </dgm:style>
      </dgm:prSet>
      <dgm:spPr/>
      <dgm:t>
        <a:bodyPr/>
        <a:lstStyle/>
        <a:p>
          <a:endParaRPr lang="fr-FR"/>
        </a:p>
      </dgm:t>
    </dgm:pt>
    <dgm:pt modelId="{336A4251-9881-4936-8036-B2229B961547}" type="sibTrans" cxnId="{DF0D75E8-C35B-4480-A80E-2D57656AB634}">
      <dgm:prSet/>
      <dgm:spPr/>
      <dgm:t>
        <a:bodyPr/>
        <a:lstStyle/>
        <a:p>
          <a:endParaRPr lang="fr-FR"/>
        </a:p>
      </dgm:t>
    </dgm:pt>
    <dgm:pt modelId="{5BECCB15-FED1-4F9C-AD43-538281DA24F5}">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a:t>
          </a:r>
          <a:endParaRPr lang="fr-FR" dirty="0"/>
        </a:p>
      </dgm:t>
    </dgm:pt>
    <dgm:pt modelId="{320A6EAE-697A-4A27-AF81-0DF58D2B7EDE}" type="parTrans" cxnId="{A9C09CB6-0267-48D8-B988-0F5DDA4BAF17}">
      <dgm:prSet/>
      <dgm:spPr/>
      <dgm:t>
        <a:bodyPr/>
        <a:lstStyle/>
        <a:p>
          <a:endParaRPr lang="fr-FR"/>
        </a:p>
      </dgm:t>
    </dgm:pt>
    <dgm:pt modelId="{B09C4A77-3D1A-4251-B278-CDC437875F66}" type="sibTrans" cxnId="{A9C09CB6-0267-48D8-B988-0F5DDA4BAF17}">
      <dgm:prSet/>
      <dgm:spPr/>
      <dgm:t>
        <a:bodyPr/>
        <a:lstStyle/>
        <a:p>
          <a:endParaRPr lang="fr-FR"/>
        </a:p>
      </dgm:t>
    </dgm:pt>
    <dgm:pt modelId="{E81A0ECC-A880-4042-9AA6-AA6158C40798}">
      <dgm:prSet phldrT="[Texte]">
        <dgm:style>
          <a:lnRef idx="0">
            <a:schemeClr val="accent5"/>
          </a:lnRef>
          <a:fillRef idx="3">
            <a:schemeClr val="accent5"/>
          </a:fillRef>
          <a:effectRef idx="3">
            <a:schemeClr val="accent5"/>
          </a:effectRef>
          <a:fontRef idx="minor">
            <a:schemeClr val="lt1"/>
          </a:fontRef>
        </dgm:style>
      </dgm:prSet>
      <dgm:spPr>
        <a:solidFill>
          <a:srgbClr val="00B050"/>
        </a:solidFill>
      </dgm:spPr>
      <dgm:t>
        <a:bodyPr/>
        <a:lstStyle/>
        <a:p>
          <a:r>
            <a:rPr lang="fr-FR" dirty="0" smtClean="0"/>
            <a:t>union</a:t>
          </a:r>
          <a:endParaRPr lang="fr-FR" dirty="0"/>
        </a:p>
      </dgm:t>
    </dgm:pt>
    <dgm:pt modelId="{EEA866F7-AD3C-46EF-97DA-79A22DED4FCA}" type="parTrans" cxnId="{BD473018-06CB-4FD0-BB71-0DB86E0CEC24}">
      <dgm:prSet/>
      <dgm:spPr/>
      <dgm:t>
        <a:bodyPr/>
        <a:lstStyle/>
        <a:p>
          <a:endParaRPr lang="fr-FR"/>
        </a:p>
      </dgm:t>
    </dgm:pt>
    <dgm:pt modelId="{0AA0E390-16A4-4C4B-8D11-3620ABF31202}" type="sibTrans" cxnId="{BD473018-06CB-4FD0-BB71-0DB86E0CEC24}">
      <dgm:prSet/>
      <dgm:spPr/>
      <dgm:t>
        <a:bodyPr/>
        <a:lstStyle/>
        <a:p>
          <a:endParaRPr lang="fr-FR"/>
        </a:p>
      </dgm:t>
    </dgm:pt>
    <dgm:pt modelId="{C66EFC48-525F-4888-833C-0E27C3E6F18A}">
      <dgm:prSet phldrT="[Texte]"/>
      <dgm:spPr>
        <a:solidFill>
          <a:srgbClr val="00B0F0"/>
        </a:solidFill>
      </dgm:spPr>
      <dgm:t>
        <a:bodyPr/>
        <a:lstStyle/>
        <a:p>
          <a:r>
            <a:rPr lang="fr-FR" dirty="0" smtClean="0"/>
            <a:t>Sujet</a:t>
          </a:r>
          <a:endParaRPr lang="fr-FR" dirty="0"/>
        </a:p>
      </dgm:t>
    </dgm:pt>
    <dgm:pt modelId="{9854E93D-6BE2-4D80-8F08-AF2676843AFF}" type="parTrans" cxnId="{912B7376-6DC5-4220-81AA-042878C9779A}">
      <dgm:prSet/>
      <dgm:spPr/>
      <dgm:t>
        <a:bodyPr/>
        <a:lstStyle/>
        <a:p>
          <a:endParaRPr lang="fr-FR"/>
        </a:p>
      </dgm:t>
    </dgm:pt>
    <dgm:pt modelId="{1F807937-E7E3-440D-A226-4DDA53ED9875}" type="sibTrans" cxnId="{912B7376-6DC5-4220-81AA-042878C9779A}">
      <dgm:prSet/>
      <dgm:spPr/>
      <dgm:t>
        <a:bodyPr/>
        <a:lstStyle/>
        <a:p>
          <a:endParaRPr lang="fr-FR"/>
        </a:p>
      </dgm:t>
    </dgm:pt>
    <dgm:pt modelId="{57F4B77E-DD61-46F2-8D57-835B25196E6F}" type="pres">
      <dgm:prSet presAssocID="{235322E1-9399-450A-A08E-98D4158A94F9}" presName="Name0" presStyleCnt="0">
        <dgm:presLayoutVars>
          <dgm:chMax val="1"/>
          <dgm:dir/>
          <dgm:animLvl val="ctr"/>
          <dgm:resizeHandles val="exact"/>
        </dgm:presLayoutVars>
      </dgm:prSet>
      <dgm:spPr/>
      <dgm:t>
        <a:bodyPr/>
        <a:lstStyle/>
        <a:p>
          <a:endParaRPr lang="fr-FR"/>
        </a:p>
      </dgm:t>
    </dgm:pt>
    <dgm:pt modelId="{CD175FB2-CBA7-41F6-8141-36D918DD9A6A}" type="pres">
      <dgm:prSet presAssocID="{5B4BF4FE-C4F2-4DD7-9804-483C3D88FA73}" presName="centerShape" presStyleLbl="node0" presStyleIdx="0" presStyleCnt="1"/>
      <dgm:spPr/>
      <dgm:t>
        <a:bodyPr/>
        <a:lstStyle/>
        <a:p>
          <a:endParaRPr lang="fr-FR"/>
        </a:p>
      </dgm:t>
    </dgm:pt>
    <dgm:pt modelId="{E9BC30DB-B1A3-4BD6-B4ED-F50E7D5BFC6C}" type="pres">
      <dgm:prSet presAssocID="{DB7B1C65-BBF9-4161-A627-CC3CCE301C6B}" presName="parTrans" presStyleLbl="sibTrans2D1" presStyleIdx="0" presStyleCnt="4" custAng="10800000" custScaleX="226916" custScaleY="133262"/>
      <dgm:spPr/>
      <dgm:t>
        <a:bodyPr/>
        <a:lstStyle/>
        <a:p>
          <a:endParaRPr lang="fr-FR"/>
        </a:p>
      </dgm:t>
    </dgm:pt>
    <dgm:pt modelId="{8BB3371F-F83F-4B9E-BC63-C623AB586158}" type="pres">
      <dgm:prSet presAssocID="{DB7B1C65-BBF9-4161-A627-CC3CCE301C6B}" presName="connectorText" presStyleLbl="sibTrans2D1" presStyleIdx="0" presStyleCnt="4"/>
      <dgm:spPr/>
      <dgm:t>
        <a:bodyPr/>
        <a:lstStyle/>
        <a:p>
          <a:endParaRPr lang="fr-FR"/>
        </a:p>
      </dgm:t>
    </dgm:pt>
    <dgm:pt modelId="{1EF3E3E3-58BA-4C59-898A-E56638FA2C3F}" type="pres">
      <dgm:prSet presAssocID="{EC0F9A2B-2193-4D68-A765-867E39B6FCBD}" presName="node" presStyleLbl="node1" presStyleIdx="0" presStyleCnt="4" custRadScaleRad="129217" custRadScaleInc="-856">
        <dgm:presLayoutVars>
          <dgm:bulletEnabled val="1"/>
        </dgm:presLayoutVars>
      </dgm:prSet>
      <dgm:spPr/>
      <dgm:t>
        <a:bodyPr/>
        <a:lstStyle/>
        <a:p>
          <a:endParaRPr lang="fr-FR"/>
        </a:p>
      </dgm:t>
    </dgm:pt>
    <dgm:pt modelId="{FFCF4589-B5D2-4CBB-853F-D272516F45AB}" type="pres">
      <dgm:prSet presAssocID="{320A6EAE-697A-4A27-AF81-0DF58D2B7EDE}" presName="parTrans" presStyleLbl="sibTrans2D1" presStyleIdx="1" presStyleCnt="4"/>
      <dgm:spPr/>
      <dgm:t>
        <a:bodyPr/>
        <a:lstStyle/>
        <a:p>
          <a:endParaRPr lang="fr-FR"/>
        </a:p>
      </dgm:t>
    </dgm:pt>
    <dgm:pt modelId="{E704359C-731F-419A-9D4B-60A8B352F1A9}" type="pres">
      <dgm:prSet presAssocID="{320A6EAE-697A-4A27-AF81-0DF58D2B7EDE}" presName="connectorText" presStyleLbl="sibTrans2D1" presStyleIdx="1" presStyleCnt="4"/>
      <dgm:spPr/>
      <dgm:t>
        <a:bodyPr/>
        <a:lstStyle/>
        <a:p>
          <a:endParaRPr lang="fr-FR"/>
        </a:p>
      </dgm:t>
    </dgm:pt>
    <dgm:pt modelId="{0B857392-8BDD-476C-A225-5A82F77CA9C6}" type="pres">
      <dgm:prSet presAssocID="{5BECCB15-FED1-4F9C-AD43-538281DA24F5}" presName="node" presStyleLbl="node1" presStyleIdx="1" presStyleCnt="4">
        <dgm:presLayoutVars>
          <dgm:bulletEnabled val="1"/>
        </dgm:presLayoutVars>
      </dgm:prSet>
      <dgm:spPr/>
      <dgm:t>
        <a:bodyPr/>
        <a:lstStyle/>
        <a:p>
          <a:endParaRPr lang="fr-FR"/>
        </a:p>
      </dgm:t>
    </dgm:pt>
    <dgm:pt modelId="{9FE86B5A-FCCE-45A1-B6FF-C24663469A01}" type="pres">
      <dgm:prSet presAssocID="{EEA866F7-AD3C-46EF-97DA-79A22DED4FCA}" presName="parTrans" presStyleLbl="sibTrans2D1" presStyleIdx="2" presStyleCnt="4" custScaleX="149422"/>
      <dgm:spPr/>
      <dgm:t>
        <a:bodyPr/>
        <a:lstStyle/>
        <a:p>
          <a:endParaRPr lang="fr-FR"/>
        </a:p>
      </dgm:t>
    </dgm:pt>
    <dgm:pt modelId="{0E117C08-F049-4197-B5DB-B312CC9A5B27}" type="pres">
      <dgm:prSet presAssocID="{EEA866F7-AD3C-46EF-97DA-79A22DED4FCA}" presName="connectorText" presStyleLbl="sibTrans2D1" presStyleIdx="2" presStyleCnt="4"/>
      <dgm:spPr/>
      <dgm:t>
        <a:bodyPr/>
        <a:lstStyle/>
        <a:p>
          <a:endParaRPr lang="fr-FR"/>
        </a:p>
      </dgm:t>
    </dgm:pt>
    <dgm:pt modelId="{0DAD39AB-7BEB-4946-AEE0-B22C2E1A658B}" type="pres">
      <dgm:prSet presAssocID="{E81A0ECC-A880-4042-9AA6-AA6158C40798}" presName="node" presStyleLbl="node1" presStyleIdx="2" presStyleCnt="4" custRadScaleRad="137206" custRadScaleInc="806">
        <dgm:presLayoutVars>
          <dgm:bulletEnabled val="1"/>
        </dgm:presLayoutVars>
      </dgm:prSet>
      <dgm:spPr/>
      <dgm:t>
        <a:bodyPr/>
        <a:lstStyle/>
        <a:p>
          <a:endParaRPr lang="fr-FR"/>
        </a:p>
      </dgm:t>
    </dgm:pt>
    <dgm:pt modelId="{4EF5F8E3-81E2-415F-9D7D-F030816CE298}" type="pres">
      <dgm:prSet presAssocID="{9854E93D-6BE2-4D80-8F08-AF2676843AFF}" presName="parTrans" presStyleLbl="sibTrans2D1" presStyleIdx="3" presStyleCnt="4"/>
      <dgm:spPr/>
      <dgm:t>
        <a:bodyPr/>
        <a:lstStyle/>
        <a:p>
          <a:endParaRPr lang="fr-FR"/>
        </a:p>
      </dgm:t>
    </dgm:pt>
    <dgm:pt modelId="{63997DFD-914A-41B5-A0B7-9F08C959EAE7}" type="pres">
      <dgm:prSet presAssocID="{9854E93D-6BE2-4D80-8F08-AF2676843AFF}" presName="connectorText" presStyleLbl="sibTrans2D1" presStyleIdx="3" presStyleCnt="4"/>
      <dgm:spPr/>
      <dgm:t>
        <a:bodyPr/>
        <a:lstStyle/>
        <a:p>
          <a:endParaRPr lang="fr-FR"/>
        </a:p>
      </dgm:t>
    </dgm:pt>
    <dgm:pt modelId="{36E309BA-D0BA-4598-9CB2-9EBC7778434C}" type="pres">
      <dgm:prSet presAssocID="{C66EFC48-525F-4888-833C-0E27C3E6F18A}" presName="node" presStyleLbl="node1" presStyleIdx="3" presStyleCnt="4">
        <dgm:presLayoutVars>
          <dgm:bulletEnabled val="1"/>
        </dgm:presLayoutVars>
      </dgm:prSet>
      <dgm:spPr/>
      <dgm:t>
        <a:bodyPr/>
        <a:lstStyle/>
        <a:p>
          <a:endParaRPr lang="fr-FR"/>
        </a:p>
      </dgm:t>
    </dgm:pt>
  </dgm:ptLst>
  <dgm:cxnLst>
    <dgm:cxn modelId="{E1DFEAD7-90A7-4DF9-80A6-A5655E08035E}" type="presOf" srcId="{EEA866F7-AD3C-46EF-97DA-79A22DED4FCA}" destId="{0E117C08-F049-4197-B5DB-B312CC9A5B27}" srcOrd="1" destOrd="0" presId="urn:microsoft.com/office/officeart/2005/8/layout/radial5"/>
    <dgm:cxn modelId="{1E024572-2B08-41D2-9FA0-783CAE4DD9A9}" type="presOf" srcId="{5BECCB15-FED1-4F9C-AD43-538281DA24F5}" destId="{0B857392-8BDD-476C-A225-5A82F77CA9C6}" srcOrd="0" destOrd="0" presId="urn:microsoft.com/office/officeart/2005/8/layout/radial5"/>
    <dgm:cxn modelId="{F59144E6-3276-40D5-B896-EC7281E4B70E}" type="presOf" srcId="{EEA866F7-AD3C-46EF-97DA-79A22DED4FCA}" destId="{9FE86B5A-FCCE-45A1-B6FF-C24663469A01}" srcOrd="0" destOrd="0" presId="urn:microsoft.com/office/officeart/2005/8/layout/radial5"/>
    <dgm:cxn modelId="{BE0C6A91-3045-405A-8292-7483A02738D6}" srcId="{235322E1-9399-450A-A08E-98D4158A94F9}" destId="{5B4BF4FE-C4F2-4DD7-9804-483C3D88FA73}" srcOrd="0" destOrd="0" parTransId="{BE8CAC88-87CB-4D47-AA13-DE6907EC1D14}" sibTransId="{2D46B2A5-1B4F-4839-899F-B051BEDC2BAD}"/>
    <dgm:cxn modelId="{A9C09CB6-0267-48D8-B988-0F5DDA4BAF17}" srcId="{5B4BF4FE-C4F2-4DD7-9804-483C3D88FA73}" destId="{5BECCB15-FED1-4F9C-AD43-538281DA24F5}" srcOrd="1" destOrd="0" parTransId="{320A6EAE-697A-4A27-AF81-0DF58D2B7EDE}" sibTransId="{B09C4A77-3D1A-4251-B278-CDC437875F66}"/>
    <dgm:cxn modelId="{304CE323-EDC3-406C-A45D-D2C57DFCEB01}" type="presOf" srcId="{9854E93D-6BE2-4D80-8F08-AF2676843AFF}" destId="{63997DFD-914A-41B5-A0B7-9F08C959EAE7}" srcOrd="1" destOrd="0" presId="urn:microsoft.com/office/officeart/2005/8/layout/radial5"/>
    <dgm:cxn modelId="{912B7376-6DC5-4220-81AA-042878C9779A}" srcId="{5B4BF4FE-C4F2-4DD7-9804-483C3D88FA73}" destId="{C66EFC48-525F-4888-833C-0E27C3E6F18A}" srcOrd="3" destOrd="0" parTransId="{9854E93D-6BE2-4D80-8F08-AF2676843AFF}" sibTransId="{1F807937-E7E3-440D-A226-4DDA53ED9875}"/>
    <dgm:cxn modelId="{D1C81B85-EC5D-4FD5-A1EC-1D4CA3D8F2C8}" type="presOf" srcId="{5B4BF4FE-C4F2-4DD7-9804-483C3D88FA73}" destId="{CD175FB2-CBA7-41F6-8141-36D918DD9A6A}" srcOrd="0" destOrd="0" presId="urn:microsoft.com/office/officeart/2005/8/layout/radial5"/>
    <dgm:cxn modelId="{3D72AC8F-D550-458E-8F5F-9CD1E6DB98FF}" type="presOf" srcId="{235322E1-9399-450A-A08E-98D4158A94F9}" destId="{57F4B77E-DD61-46F2-8D57-835B25196E6F}" srcOrd="0" destOrd="0" presId="urn:microsoft.com/office/officeart/2005/8/layout/radial5"/>
    <dgm:cxn modelId="{E27AEE94-5DDB-4401-8A72-087A629E73EF}" type="presOf" srcId="{9854E93D-6BE2-4D80-8F08-AF2676843AFF}" destId="{4EF5F8E3-81E2-415F-9D7D-F030816CE298}" srcOrd="0" destOrd="0" presId="urn:microsoft.com/office/officeart/2005/8/layout/radial5"/>
    <dgm:cxn modelId="{DF0D75E8-C35B-4480-A80E-2D57656AB634}" srcId="{5B4BF4FE-C4F2-4DD7-9804-483C3D88FA73}" destId="{EC0F9A2B-2193-4D68-A765-867E39B6FCBD}" srcOrd="0" destOrd="0" parTransId="{DB7B1C65-BBF9-4161-A627-CC3CCE301C6B}" sibTransId="{336A4251-9881-4936-8036-B2229B961547}"/>
    <dgm:cxn modelId="{25114810-BF54-4E4C-9BEA-78BC4CE46A92}" type="presOf" srcId="{E81A0ECC-A880-4042-9AA6-AA6158C40798}" destId="{0DAD39AB-7BEB-4946-AEE0-B22C2E1A658B}" srcOrd="0" destOrd="0" presId="urn:microsoft.com/office/officeart/2005/8/layout/radial5"/>
    <dgm:cxn modelId="{96A3C092-D17B-4187-9F7C-D3DC44CB576E}" type="presOf" srcId="{320A6EAE-697A-4A27-AF81-0DF58D2B7EDE}" destId="{FFCF4589-B5D2-4CBB-853F-D272516F45AB}" srcOrd="0" destOrd="0" presId="urn:microsoft.com/office/officeart/2005/8/layout/radial5"/>
    <dgm:cxn modelId="{E46CF062-8313-431C-8F02-FE0FFE4B8779}" type="presOf" srcId="{DB7B1C65-BBF9-4161-A627-CC3CCE301C6B}" destId="{E9BC30DB-B1A3-4BD6-B4ED-F50E7D5BFC6C}" srcOrd="0" destOrd="0" presId="urn:microsoft.com/office/officeart/2005/8/layout/radial5"/>
    <dgm:cxn modelId="{BD473018-06CB-4FD0-BB71-0DB86E0CEC24}" srcId="{5B4BF4FE-C4F2-4DD7-9804-483C3D88FA73}" destId="{E81A0ECC-A880-4042-9AA6-AA6158C40798}" srcOrd="2" destOrd="0" parTransId="{EEA866F7-AD3C-46EF-97DA-79A22DED4FCA}" sibTransId="{0AA0E390-16A4-4C4B-8D11-3620ABF31202}"/>
    <dgm:cxn modelId="{4ECA7FBF-4792-41D5-B6B0-0F4DA0C9060C}" type="presOf" srcId="{EC0F9A2B-2193-4D68-A765-867E39B6FCBD}" destId="{1EF3E3E3-58BA-4C59-898A-E56638FA2C3F}" srcOrd="0" destOrd="0" presId="urn:microsoft.com/office/officeart/2005/8/layout/radial5"/>
    <dgm:cxn modelId="{08C88E39-F12A-4B7E-AF90-3B28B4560C3B}" type="presOf" srcId="{320A6EAE-697A-4A27-AF81-0DF58D2B7EDE}" destId="{E704359C-731F-419A-9D4B-60A8B352F1A9}" srcOrd="1" destOrd="0" presId="urn:microsoft.com/office/officeart/2005/8/layout/radial5"/>
    <dgm:cxn modelId="{E68EB34B-77B9-4013-B961-C7DF24B921FE}" type="presOf" srcId="{DB7B1C65-BBF9-4161-A627-CC3CCE301C6B}" destId="{8BB3371F-F83F-4B9E-BC63-C623AB586158}" srcOrd="1" destOrd="0" presId="urn:microsoft.com/office/officeart/2005/8/layout/radial5"/>
    <dgm:cxn modelId="{5722391B-C446-4AAE-B127-5BC93CC50B7B}" type="presOf" srcId="{C66EFC48-525F-4888-833C-0E27C3E6F18A}" destId="{36E309BA-D0BA-4598-9CB2-9EBC7778434C}" srcOrd="0" destOrd="0" presId="urn:microsoft.com/office/officeart/2005/8/layout/radial5"/>
    <dgm:cxn modelId="{0214363F-7E56-408B-8070-CF966679AF03}" type="presParOf" srcId="{57F4B77E-DD61-46F2-8D57-835B25196E6F}" destId="{CD175FB2-CBA7-41F6-8141-36D918DD9A6A}" srcOrd="0" destOrd="0" presId="urn:microsoft.com/office/officeart/2005/8/layout/radial5"/>
    <dgm:cxn modelId="{4933C901-04E6-437C-99DD-662967B7ABEB}" type="presParOf" srcId="{57F4B77E-DD61-46F2-8D57-835B25196E6F}" destId="{E9BC30DB-B1A3-4BD6-B4ED-F50E7D5BFC6C}" srcOrd="1" destOrd="0" presId="urn:microsoft.com/office/officeart/2005/8/layout/radial5"/>
    <dgm:cxn modelId="{C2C62A49-EF88-446A-B017-9152A66BB222}" type="presParOf" srcId="{E9BC30DB-B1A3-4BD6-B4ED-F50E7D5BFC6C}" destId="{8BB3371F-F83F-4B9E-BC63-C623AB586158}" srcOrd="0" destOrd="0" presId="urn:microsoft.com/office/officeart/2005/8/layout/radial5"/>
    <dgm:cxn modelId="{5F420DF2-075B-4E7B-9DD4-E0C627F60EBB}" type="presParOf" srcId="{57F4B77E-DD61-46F2-8D57-835B25196E6F}" destId="{1EF3E3E3-58BA-4C59-898A-E56638FA2C3F}" srcOrd="2" destOrd="0" presId="urn:microsoft.com/office/officeart/2005/8/layout/radial5"/>
    <dgm:cxn modelId="{AB336819-3121-4D8F-9DD2-2852D26D66AE}" type="presParOf" srcId="{57F4B77E-DD61-46F2-8D57-835B25196E6F}" destId="{FFCF4589-B5D2-4CBB-853F-D272516F45AB}" srcOrd="3" destOrd="0" presId="urn:microsoft.com/office/officeart/2005/8/layout/radial5"/>
    <dgm:cxn modelId="{FFA501F3-AC2A-4F7C-830B-A608F8F45A78}" type="presParOf" srcId="{FFCF4589-B5D2-4CBB-853F-D272516F45AB}" destId="{E704359C-731F-419A-9D4B-60A8B352F1A9}" srcOrd="0" destOrd="0" presId="urn:microsoft.com/office/officeart/2005/8/layout/radial5"/>
    <dgm:cxn modelId="{9D88B93C-0C8C-4FD1-AA0A-ECB42A8D26B9}" type="presParOf" srcId="{57F4B77E-DD61-46F2-8D57-835B25196E6F}" destId="{0B857392-8BDD-476C-A225-5A82F77CA9C6}" srcOrd="4" destOrd="0" presId="urn:microsoft.com/office/officeart/2005/8/layout/radial5"/>
    <dgm:cxn modelId="{9305BA78-CB50-445B-9E92-269B41933DC6}" type="presParOf" srcId="{57F4B77E-DD61-46F2-8D57-835B25196E6F}" destId="{9FE86B5A-FCCE-45A1-B6FF-C24663469A01}" srcOrd="5" destOrd="0" presId="urn:microsoft.com/office/officeart/2005/8/layout/radial5"/>
    <dgm:cxn modelId="{EF29C02B-1EAC-403C-9BE1-8D286A17F9CE}" type="presParOf" srcId="{9FE86B5A-FCCE-45A1-B6FF-C24663469A01}" destId="{0E117C08-F049-4197-B5DB-B312CC9A5B27}" srcOrd="0" destOrd="0" presId="urn:microsoft.com/office/officeart/2005/8/layout/radial5"/>
    <dgm:cxn modelId="{F8F1B0FD-9E69-43C1-8D58-AFB18FE15BBF}" type="presParOf" srcId="{57F4B77E-DD61-46F2-8D57-835B25196E6F}" destId="{0DAD39AB-7BEB-4946-AEE0-B22C2E1A658B}" srcOrd="6" destOrd="0" presId="urn:microsoft.com/office/officeart/2005/8/layout/radial5"/>
    <dgm:cxn modelId="{09309F19-FC19-49DD-8EA6-096CC3543611}" type="presParOf" srcId="{57F4B77E-DD61-46F2-8D57-835B25196E6F}" destId="{4EF5F8E3-81E2-415F-9D7D-F030816CE298}" srcOrd="7" destOrd="0" presId="urn:microsoft.com/office/officeart/2005/8/layout/radial5"/>
    <dgm:cxn modelId="{3C5B38A3-26B1-43DF-87BC-0126FD45C31B}" type="presParOf" srcId="{4EF5F8E3-81E2-415F-9D7D-F030816CE298}" destId="{63997DFD-914A-41B5-A0B7-9F08C959EAE7}" srcOrd="0" destOrd="0" presId="urn:microsoft.com/office/officeart/2005/8/layout/radial5"/>
    <dgm:cxn modelId="{8792958B-1FD3-42A3-BC62-A4DB97729F3E}" type="presParOf" srcId="{57F4B77E-DD61-46F2-8D57-835B25196E6F}" destId="{36E309BA-D0BA-4598-9CB2-9EBC7778434C}" srcOrd="8" destOrd="0" presId="urn:microsoft.com/office/officeart/2005/8/layout/radial5"/>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10A52-3100-4107-B738-2C681CE3887E}" type="doc">
      <dgm:prSet loTypeId="urn:microsoft.com/office/officeart/2005/8/layout/radial5" loCatId="cycle" qsTypeId="urn:microsoft.com/office/officeart/2005/8/quickstyle/3d1" qsCatId="3D" csTypeId="urn:microsoft.com/office/officeart/2005/8/colors/colorful2" csCatId="colorful" phldr="1"/>
      <dgm:spPr/>
      <dgm:t>
        <a:bodyPr/>
        <a:lstStyle/>
        <a:p>
          <a:endParaRPr lang="fr-FR"/>
        </a:p>
      </dgm:t>
    </dgm:pt>
    <dgm:pt modelId="{69E13FC2-12E3-4C9E-BCAC-2119BB5D79C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Division</a:t>
          </a:r>
        </a:p>
        <a:p>
          <a:r>
            <a:rPr lang="fr-FR" dirty="0" smtClean="0"/>
            <a:t>(</a:t>
          </a:r>
          <a:r>
            <a:rPr lang="fr-FR" dirty="0" err="1" smtClean="0"/>
            <a:t>co-opération</a:t>
          </a:r>
          <a:r>
            <a:rPr lang="fr-FR" dirty="0" smtClean="0"/>
            <a:t>)</a:t>
          </a:r>
          <a:endParaRPr lang="fr-FR" dirty="0"/>
        </a:p>
      </dgm:t>
    </dgm:pt>
    <dgm:pt modelId="{A44AB748-7F15-4F48-8DA5-BD25B6CFB93E}" type="parTrans" cxnId="{08637C4C-8446-4E30-BB8A-33567131A29F}">
      <dgm:prSet/>
      <dgm:spPr/>
      <dgm:t>
        <a:bodyPr/>
        <a:lstStyle/>
        <a:p>
          <a:endParaRPr lang="fr-FR"/>
        </a:p>
      </dgm:t>
    </dgm:pt>
    <dgm:pt modelId="{BE75CEB0-CC81-46DD-AE91-24F6FF05382D}" type="sibTrans" cxnId="{08637C4C-8446-4E30-BB8A-33567131A29F}">
      <dgm:prSet/>
      <dgm:spPr/>
      <dgm:t>
        <a:bodyPr/>
        <a:lstStyle/>
        <a:p>
          <a:endParaRPr lang="fr-FR"/>
        </a:p>
      </dgm:t>
    </dgm:pt>
    <dgm:pt modelId="{E6D97B60-C2B4-48AF-973E-5569CD79B98E}">
      <dgm:prSet phldrT="[Texte]"/>
      <dgm:spPr>
        <a:solidFill>
          <a:srgbClr val="7030A0"/>
        </a:solidFill>
      </dgm:spPr>
      <dgm:t>
        <a:bodyPr/>
        <a:lstStyle/>
        <a:p>
          <a:r>
            <a:rPr lang="fr-FR" dirty="0" smtClean="0"/>
            <a:t>origine (idée)</a:t>
          </a:r>
          <a:endParaRPr lang="fr-FR" dirty="0"/>
        </a:p>
      </dgm:t>
    </dgm:pt>
    <dgm:pt modelId="{9AB7B255-9177-4DD0-81E4-2F1DF36C1D39}" type="parTrans" cxnId="{BF6C35DE-6CEF-4C08-90CF-92622E71122A}">
      <dgm:prSet/>
      <dgm:spPr/>
      <dgm:t>
        <a:bodyPr/>
        <a:lstStyle/>
        <a:p>
          <a:endParaRPr lang="fr-FR"/>
        </a:p>
      </dgm:t>
    </dgm:pt>
    <dgm:pt modelId="{B778D36B-6FA7-484B-8197-A4B765288629}" type="sibTrans" cxnId="{BF6C35DE-6CEF-4C08-90CF-92622E71122A}">
      <dgm:prSet/>
      <dgm:spPr/>
      <dgm:t>
        <a:bodyPr/>
        <a:lstStyle/>
        <a:p>
          <a:endParaRPr lang="fr-FR"/>
        </a:p>
      </dgm:t>
    </dgm:pt>
    <dgm:pt modelId="{CD33FB9E-9895-45DE-9F96-833165A41078}">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Objet</a:t>
          </a:r>
        </a:p>
        <a:p>
          <a:r>
            <a:rPr lang="fr-FR" dirty="0" smtClean="0">
              <a:latin typeface="Bodoni MT Condensed" pitchFamily="18" charset="0"/>
            </a:rPr>
            <a:t>(opérateur 2)</a:t>
          </a:r>
          <a:endParaRPr lang="fr-FR" dirty="0"/>
        </a:p>
      </dgm:t>
    </dgm:pt>
    <dgm:pt modelId="{E759CCE8-BA82-4E5E-9EBC-3A59EF93F40E}" type="parTrans" cxnId="{400D9F93-5FAD-4C77-8537-71B2307FD313}">
      <dgm:prSet/>
      <dgm:spPr/>
      <dgm:t>
        <a:bodyPr/>
        <a:lstStyle/>
        <a:p>
          <a:endParaRPr lang="fr-FR"/>
        </a:p>
      </dgm:t>
    </dgm:pt>
    <dgm:pt modelId="{4CF67C28-EB0C-48EF-9650-02C5C688E753}" type="sibTrans" cxnId="{400D9F93-5FAD-4C77-8537-71B2307FD313}">
      <dgm:prSet/>
      <dgm:spPr/>
      <dgm:t>
        <a:bodyPr/>
        <a:lstStyle/>
        <a:p>
          <a:endParaRPr lang="fr-FR"/>
        </a:p>
      </dgm:t>
    </dgm:pt>
    <dgm:pt modelId="{31E25025-94F5-482E-BF85-E86DD436FF65}">
      <dgm:prSet phldrT="[Texte]"/>
      <dgm:spPr/>
      <dgm:t>
        <a:bodyPr/>
        <a:lstStyle/>
        <a:p>
          <a:r>
            <a:rPr lang="fr-FR" dirty="0" smtClean="0"/>
            <a:t>Union</a:t>
          </a:r>
        </a:p>
        <a:p>
          <a:r>
            <a:rPr lang="fr-FR" dirty="0" smtClean="0"/>
            <a:t>(œuvre)</a:t>
          </a:r>
          <a:endParaRPr lang="fr-FR" dirty="0"/>
        </a:p>
      </dgm:t>
    </dgm:pt>
    <dgm:pt modelId="{80C4B3EA-491D-4374-A199-79BAB884C40F}" type="parTrans" cxnId="{83C2FCD7-B047-47B3-87C8-84BD24204063}">
      <dgm:prSet/>
      <dgm:spPr/>
      <dgm:t>
        <a:bodyPr/>
        <a:lstStyle/>
        <a:p>
          <a:endParaRPr lang="fr-FR"/>
        </a:p>
      </dgm:t>
    </dgm:pt>
    <dgm:pt modelId="{6F607625-FCC2-45AE-A161-8914DAC8AE52}" type="sibTrans" cxnId="{83C2FCD7-B047-47B3-87C8-84BD24204063}">
      <dgm:prSet/>
      <dgm:spPr/>
      <dgm:t>
        <a:bodyPr/>
        <a:lstStyle/>
        <a:p>
          <a:endParaRPr lang="fr-FR"/>
        </a:p>
      </dgm:t>
    </dgm:pt>
    <dgm:pt modelId="{63CA365E-AC46-49C6-A6E1-900B23D27785}">
      <dgm:prSet phldrT="[Texte]" custT="1"/>
      <dgm:spPr>
        <a:solidFill>
          <a:srgbClr val="0070C0"/>
        </a:solidFill>
      </dgm:spPr>
      <dgm:t>
        <a:bodyPr/>
        <a:lstStyle/>
        <a:p>
          <a:r>
            <a:rPr lang="fr-FR" sz="2400" dirty="0" smtClean="0"/>
            <a:t>Sujet</a:t>
          </a:r>
        </a:p>
        <a:p>
          <a:r>
            <a:rPr lang="fr-FR" sz="1600" dirty="0" smtClean="0">
              <a:latin typeface="Bodoni MT Condensed" pitchFamily="18" charset="0"/>
            </a:rPr>
            <a:t>(opérateur 1)</a:t>
          </a:r>
          <a:endParaRPr lang="fr-FR" sz="1600" dirty="0">
            <a:latin typeface="Bodoni MT Condensed" pitchFamily="18" charset="0"/>
          </a:endParaRPr>
        </a:p>
      </dgm:t>
    </dgm:pt>
    <dgm:pt modelId="{51C3881E-0D3C-477D-85F9-C4CB55986BE2}" type="parTrans" cxnId="{E46F88AA-3D08-4F1D-B9E2-71191651C1DB}">
      <dgm:prSet/>
      <dgm:spPr>
        <a:solidFill>
          <a:srgbClr val="0070C0"/>
        </a:solidFill>
      </dgm:spPr>
      <dgm:t>
        <a:bodyPr/>
        <a:lstStyle/>
        <a:p>
          <a:endParaRPr lang="fr-FR"/>
        </a:p>
      </dgm:t>
    </dgm:pt>
    <dgm:pt modelId="{141E3BAB-8510-4CEE-B99F-ACCC3C613E55}" type="sibTrans" cxnId="{E46F88AA-3D08-4F1D-B9E2-71191651C1DB}">
      <dgm:prSet/>
      <dgm:spPr/>
      <dgm:t>
        <a:bodyPr/>
        <a:lstStyle/>
        <a:p>
          <a:endParaRPr lang="fr-FR"/>
        </a:p>
      </dgm:t>
    </dgm:pt>
    <dgm:pt modelId="{145F712B-8393-4954-B89C-BFC1C38D8AC3}" type="pres">
      <dgm:prSet presAssocID="{47810A52-3100-4107-B738-2C681CE3887E}" presName="Name0" presStyleCnt="0">
        <dgm:presLayoutVars>
          <dgm:chMax val="1"/>
          <dgm:dir/>
          <dgm:animLvl val="ctr"/>
          <dgm:resizeHandles val="exact"/>
        </dgm:presLayoutVars>
      </dgm:prSet>
      <dgm:spPr/>
      <dgm:t>
        <a:bodyPr/>
        <a:lstStyle/>
        <a:p>
          <a:endParaRPr lang="fr-FR"/>
        </a:p>
      </dgm:t>
    </dgm:pt>
    <dgm:pt modelId="{3F8216E7-1A28-4EE2-8506-2D42AD49D99C}" type="pres">
      <dgm:prSet presAssocID="{69E13FC2-12E3-4C9E-BCAC-2119BB5D79C8}" presName="centerShape" presStyleLbl="node0" presStyleIdx="0" presStyleCnt="1"/>
      <dgm:spPr/>
      <dgm:t>
        <a:bodyPr/>
        <a:lstStyle/>
        <a:p>
          <a:endParaRPr lang="fr-FR"/>
        </a:p>
      </dgm:t>
    </dgm:pt>
    <dgm:pt modelId="{2DE5DC47-A9FE-4DE2-B16E-BE014A8AF92C}" type="pres">
      <dgm:prSet presAssocID="{9AB7B255-9177-4DD0-81E4-2F1DF36C1D39}" presName="parTrans" presStyleLbl="sibTrans2D1" presStyleIdx="0" presStyleCnt="4"/>
      <dgm:spPr/>
      <dgm:t>
        <a:bodyPr/>
        <a:lstStyle/>
        <a:p>
          <a:endParaRPr lang="fr-FR"/>
        </a:p>
      </dgm:t>
    </dgm:pt>
    <dgm:pt modelId="{9C97F67C-7B71-45ED-85B2-F6D89DE4AFCA}" type="pres">
      <dgm:prSet presAssocID="{9AB7B255-9177-4DD0-81E4-2F1DF36C1D39}" presName="connectorText" presStyleLbl="sibTrans2D1" presStyleIdx="0" presStyleCnt="4"/>
      <dgm:spPr/>
      <dgm:t>
        <a:bodyPr/>
        <a:lstStyle/>
        <a:p>
          <a:endParaRPr lang="fr-FR"/>
        </a:p>
      </dgm:t>
    </dgm:pt>
    <dgm:pt modelId="{EF43DC49-BFD8-46EB-8B90-AAAF611B48A9}" type="pres">
      <dgm:prSet presAssocID="{E6D97B60-C2B4-48AF-973E-5569CD79B98E}" presName="node" presStyleLbl="node1" presStyleIdx="0" presStyleCnt="4">
        <dgm:presLayoutVars>
          <dgm:bulletEnabled val="1"/>
        </dgm:presLayoutVars>
      </dgm:prSet>
      <dgm:spPr/>
      <dgm:t>
        <a:bodyPr/>
        <a:lstStyle/>
        <a:p>
          <a:endParaRPr lang="fr-FR"/>
        </a:p>
      </dgm:t>
    </dgm:pt>
    <dgm:pt modelId="{EC6F2B1F-801C-4A2D-B311-CCFF110C8F0B}" type="pres">
      <dgm:prSet presAssocID="{E759CCE8-BA82-4E5E-9EBC-3A59EF93F40E}" presName="parTrans" presStyleLbl="sibTrans2D1" presStyleIdx="1" presStyleCnt="4"/>
      <dgm:spPr/>
      <dgm:t>
        <a:bodyPr/>
        <a:lstStyle/>
        <a:p>
          <a:endParaRPr lang="fr-FR"/>
        </a:p>
      </dgm:t>
    </dgm:pt>
    <dgm:pt modelId="{B3127BE7-E0D6-4CA2-AD6F-8296D9AB11AB}" type="pres">
      <dgm:prSet presAssocID="{E759CCE8-BA82-4E5E-9EBC-3A59EF93F40E}" presName="connectorText" presStyleLbl="sibTrans2D1" presStyleIdx="1" presStyleCnt="4"/>
      <dgm:spPr/>
      <dgm:t>
        <a:bodyPr/>
        <a:lstStyle/>
        <a:p>
          <a:endParaRPr lang="fr-FR"/>
        </a:p>
      </dgm:t>
    </dgm:pt>
    <dgm:pt modelId="{2D525BEA-6AE0-4908-A38E-89C1B36CDB6E}" type="pres">
      <dgm:prSet presAssocID="{CD33FB9E-9895-45DE-9F96-833165A41078}" presName="node" presStyleLbl="node1" presStyleIdx="1" presStyleCnt="4" custRadScaleRad="100748" custRadScaleInc="1225">
        <dgm:presLayoutVars>
          <dgm:bulletEnabled val="1"/>
        </dgm:presLayoutVars>
      </dgm:prSet>
      <dgm:spPr/>
      <dgm:t>
        <a:bodyPr/>
        <a:lstStyle/>
        <a:p>
          <a:endParaRPr lang="fr-FR"/>
        </a:p>
      </dgm:t>
    </dgm:pt>
    <dgm:pt modelId="{E342D0B8-C575-4A72-92AB-C7A91D38A58E}" type="pres">
      <dgm:prSet presAssocID="{80C4B3EA-491D-4374-A199-79BAB884C40F}" presName="parTrans" presStyleLbl="sibTrans2D1" presStyleIdx="2" presStyleCnt="4"/>
      <dgm:spPr/>
      <dgm:t>
        <a:bodyPr/>
        <a:lstStyle/>
        <a:p>
          <a:endParaRPr lang="fr-FR"/>
        </a:p>
      </dgm:t>
    </dgm:pt>
    <dgm:pt modelId="{DAF81D87-B5D6-49DE-A435-1309552E0360}" type="pres">
      <dgm:prSet presAssocID="{80C4B3EA-491D-4374-A199-79BAB884C40F}" presName="connectorText" presStyleLbl="sibTrans2D1" presStyleIdx="2" presStyleCnt="4"/>
      <dgm:spPr/>
      <dgm:t>
        <a:bodyPr/>
        <a:lstStyle/>
        <a:p>
          <a:endParaRPr lang="fr-FR"/>
        </a:p>
      </dgm:t>
    </dgm:pt>
    <dgm:pt modelId="{2CF50EDD-345B-4245-B35A-0962567ADD5E}" type="pres">
      <dgm:prSet presAssocID="{31E25025-94F5-482E-BF85-E86DD436FF65}" presName="node" presStyleLbl="node1" presStyleIdx="2" presStyleCnt="4">
        <dgm:presLayoutVars>
          <dgm:bulletEnabled val="1"/>
        </dgm:presLayoutVars>
      </dgm:prSet>
      <dgm:spPr/>
      <dgm:t>
        <a:bodyPr/>
        <a:lstStyle/>
        <a:p>
          <a:endParaRPr lang="fr-FR"/>
        </a:p>
      </dgm:t>
    </dgm:pt>
    <dgm:pt modelId="{BB225B91-C80D-4870-8090-F9229AA8A601}" type="pres">
      <dgm:prSet presAssocID="{51C3881E-0D3C-477D-85F9-C4CB55986BE2}" presName="parTrans" presStyleLbl="sibTrans2D1" presStyleIdx="3" presStyleCnt="4"/>
      <dgm:spPr/>
      <dgm:t>
        <a:bodyPr/>
        <a:lstStyle/>
        <a:p>
          <a:endParaRPr lang="fr-FR"/>
        </a:p>
      </dgm:t>
    </dgm:pt>
    <dgm:pt modelId="{15ECED33-55C7-4B5B-BAAB-3D81E67E6869}" type="pres">
      <dgm:prSet presAssocID="{51C3881E-0D3C-477D-85F9-C4CB55986BE2}" presName="connectorText" presStyleLbl="sibTrans2D1" presStyleIdx="3" presStyleCnt="4"/>
      <dgm:spPr/>
      <dgm:t>
        <a:bodyPr/>
        <a:lstStyle/>
        <a:p>
          <a:endParaRPr lang="fr-FR"/>
        </a:p>
      </dgm:t>
    </dgm:pt>
    <dgm:pt modelId="{81F1E902-CB96-4462-860E-9A317F03FA52}" type="pres">
      <dgm:prSet presAssocID="{63CA365E-AC46-49C6-A6E1-900B23D27785}" presName="node" presStyleLbl="node1" presStyleIdx="3" presStyleCnt="4">
        <dgm:presLayoutVars>
          <dgm:bulletEnabled val="1"/>
        </dgm:presLayoutVars>
      </dgm:prSet>
      <dgm:spPr/>
      <dgm:t>
        <a:bodyPr/>
        <a:lstStyle/>
        <a:p>
          <a:endParaRPr lang="fr-FR"/>
        </a:p>
      </dgm:t>
    </dgm:pt>
  </dgm:ptLst>
  <dgm:cxnLst>
    <dgm:cxn modelId="{7C5D8B70-8D76-44E5-A9BD-359031A64238}" type="presOf" srcId="{9AB7B255-9177-4DD0-81E4-2F1DF36C1D39}" destId="{9C97F67C-7B71-45ED-85B2-F6D89DE4AFCA}" srcOrd="1" destOrd="0" presId="urn:microsoft.com/office/officeart/2005/8/layout/radial5"/>
    <dgm:cxn modelId="{BF6C35DE-6CEF-4C08-90CF-92622E71122A}" srcId="{69E13FC2-12E3-4C9E-BCAC-2119BB5D79C8}" destId="{E6D97B60-C2B4-48AF-973E-5569CD79B98E}" srcOrd="0" destOrd="0" parTransId="{9AB7B255-9177-4DD0-81E4-2F1DF36C1D39}" sibTransId="{B778D36B-6FA7-484B-8197-A4B765288629}"/>
    <dgm:cxn modelId="{400D9F93-5FAD-4C77-8537-71B2307FD313}" srcId="{69E13FC2-12E3-4C9E-BCAC-2119BB5D79C8}" destId="{CD33FB9E-9895-45DE-9F96-833165A41078}" srcOrd="1" destOrd="0" parTransId="{E759CCE8-BA82-4E5E-9EBC-3A59EF93F40E}" sibTransId="{4CF67C28-EB0C-48EF-9650-02C5C688E753}"/>
    <dgm:cxn modelId="{337BAE82-BE7C-4610-A7A4-B1871D6D097E}" type="presOf" srcId="{E6D97B60-C2B4-48AF-973E-5569CD79B98E}" destId="{EF43DC49-BFD8-46EB-8B90-AAAF611B48A9}" srcOrd="0" destOrd="0" presId="urn:microsoft.com/office/officeart/2005/8/layout/radial5"/>
    <dgm:cxn modelId="{D263203B-EEAD-45BA-A75E-5908C36E3BE9}" type="presOf" srcId="{51C3881E-0D3C-477D-85F9-C4CB55986BE2}" destId="{15ECED33-55C7-4B5B-BAAB-3D81E67E6869}" srcOrd="1" destOrd="0" presId="urn:microsoft.com/office/officeart/2005/8/layout/radial5"/>
    <dgm:cxn modelId="{57B7DE77-C144-4094-956B-6226932354A9}" type="presOf" srcId="{51C3881E-0D3C-477D-85F9-C4CB55986BE2}" destId="{BB225B91-C80D-4870-8090-F9229AA8A601}" srcOrd="0" destOrd="0" presId="urn:microsoft.com/office/officeart/2005/8/layout/radial5"/>
    <dgm:cxn modelId="{6A6D0D41-4AE7-42AD-9321-2421D38F1852}" type="presOf" srcId="{80C4B3EA-491D-4374-A199-79BAB884C40F}" destId="{DAF81D87-B5D6-49DE-A435-1309552E0360}" srcOrd="1" destOrd="0" presId="urn:microsoft.com/office/officeart/2005/8/layout/radial5"/>
    <dgm:cxn modelId="{08637C4C-8446-4E30-BB8A-33567131A29F}" srcId="{47810A52-3100-4107-B738-2C681CE3887E}" destId="{69E13FC2-12E3-4C9E-BCAC-2119BB5D79C8}" srcOrd="0" destOrd="0" parTransId="{A44AB748-7F15-4F48-8DA5-BD25B6CFB93E}" sibTransId="{BE75CEB0-CC81-46DD-AE91-24F6FF05382D}"/>
    <dgm:cxn modelId="{E46F88AA-3D08-4F1D-B9E2-71191651C1DB}" srcId="{69E13FC2-12E3-4C9E-BCAC-2119BB5D79C8}" destId="{63CA365E-AC46-49C6-A6E1-900B23D27785}" srcOrd="3" destOrd="0" parTransId="{51C3881E-0D3C-477D-85F9-C4CB55986BE2}" sibTransId="{141E3BAB-8510-4CEE-B99F-ACCC3C613E55}"/>
    <dgm:cxn modelId="{7EF2A072-6744-40F4-9543-CB0843D44305}" type="presOf" srcId="{9AB7B255-9177-4DD0-81E4-2F1DF36C1D39}" destId="{2DE5DC47-A9FE-4DE2-B16E-BE014A8AF92C}" srcOrd="0" destOrd="0" presId="urn:microsoft.com/office/officeart/2005/8/layout/radial5"/>
    <dgm:cxn modelId="{E57D4AA7-E2C1-4965-AEBE-3FD8D7529976}" type="presOf" srcId="{63CA365E-AC46-49C6-A6E1-900B23D27785}" destId="{81F1E902-CB96-4462-860E-9A317F03FA52}" srcOrd="0" destOrd="0" presId="urn:microsoft.com/office/officeart/2005/8/layout/radial5"/>
    <dgm:cxn modelId="{51A30BC4-7D54-45A0-AD2C-38F8CABE4633}" type="presOf" srcId="{E759CCE8-BA82-4E5E-9EBC-3A59EF93F40E}" destId="{B3127BE7-E0D6-4CA2-AD6F-8296D9AB11AB}" srcOrd="1" destOrd="0" presId="urn:microsoft.com/office/officeart/2005/8/layout/radial5"/>
    <dgm:cxn modelId="{6BC651FB-E535-4CB6-9C33-35F867251661}" type="presOf" srcId="{69E13FC2-12E3-4C9E-BCAC-2119BB5D79C8}" destId="{3F8216E7-1A28-4EE2-8506-2D42AD49D99C}" srcOrd="0" destOrd="0" presId="urn:microsoft.com/office/officeart/2005/8/layout/radial5"/>
    <dgm:cxn modelId="{1C78033A-17AF-4316-95EE-6E4FA7393299}" type="presOf" srcId="{E759CCE8-BA82-4E5E-9EBC-3A59EF93F40E}" destId="{EC6F2B1F-801C-4A2D-B311-CCFF110C8F0B}" srcOrd="0" destOrd="0" presId="urn:microsoft.com/office/officeart/2005/8/layout/radial5"/>
    <dgm:cxn modelId="{83C2FCD7-B047-47B3-87C8-84BD24204063}" srcId="{69E13FC2-12E3-4C9E-BCAC-2119BB5D79C8}" destId="{31E25025-94F5-482E-BF85-E86DD436FF65}" srcOrd="2" destOrd="0" parTransId="{80C4B3EA-491D-4374-A199-79BAB884C40F}" sibTransId="{6F607625-FCC2-45AE-A161-8914DAC8AE52}"/>
    <dgm:cxn modelId="{5168D330-27D3-413A-AFC0-0D7A76705BD5}" type="presOf" srcId="{47810A52-3100-4107-B738-2C681CE3887E}" destId="{145F712B-8393-4954-B89C-BFC1C38D8AC3}" srcOrd="0" destOrd="0" presId="urn:microsoft.com/office/officeart/2005/8/layout/radial5"/>
    <dgm:cxn modelId="{8D376904-4FDF-4C3D-B445-3043C21D0F63}" type="presOf" srcId="{CD33FB9E-9895-45DE-9F96-833165A41078}" destId="{2D525BEA-6AE0-4908-A38E-89C1B36CDB6E}" srcOrd="0" destOrd="0" presId="urn:microsoft.com/office/officeart/2005/8/layout/radial5"/>
    <dgm:cxn modelId="{E924FDF9-787D-4090-A40F-2FCF09917E48}" type="presOf" srcId="{80C4B3EA-491D-4374-A199-79BAB884C40F}" destId="{E342D0B8-C575-4A72-92AB-C7A91D38A58E}" srcOrd="0" destOrd="0" presId="urn:microsoft.com/office/officeart/2005/8/layout/radial5"/>
    <dgm:cxn modelId="{0F0A1AB3-B4EE-4864-A940-36C646BA9088}" type="presOf" srcId="{31E25025-94F5-482E-BF85-E86DD436FF65}" destId="{2CF50EDD-345B-4245-B35A-0962567ADD5E}" srcOrd="0" destOrd="0" presId="urn:microsoft.com/office/officeart/2005/8/layout/radial5"/>
    <dgm:cxn modelId="{208E73A2-DF1D-4068-AA5A-C5738C8C62E0}" type="presParOf" srcId="{145F712B-8393-4954-B89C-BFC1C38D8AC3}" destId="{3F8216E7-1A28-4EE2-8506-2D42AD49D99C}" srcOrd="0" destOrd="0" presId="urn:microsoft.com/office/officeart/2005/8/layout/radial5"/>
    <dgm:cxn modelId="{54DC06AF-6E84-4169-B519-237B9A19AABF}" type="presParOf" srcId="{145F712B-8393-4954-B89C-BFC1C38D8AC3}" destId="{2DE5DC47-A9FE-4DE2-B16E-BE014A8AF92C}" srcOrd="1" destOrd="0" presId="urn:microsoft.com/office/officeart/2005/8/layout/radial5"/>
    <dgm:cxn modelId="{6A7E7A73-F183-4F87-8FBE-FBE5539496FA}" type="presParOf" srcId="{2DE5DC47-A9FE-4DE2-B16E-BE014A8AF92C}" destId="{9C97F67C-7B71-45ED-85B2-F6D89DE4AFCA}" srcOrd="0" destOrd="0" presId="urn:microsoft.com/office/officeart/2005/8/layout/radial5"/>
    <dgm:cxn modelId="{D0B25C0A-7D1E-476F-ADD0-9A076A2E9737}" type="presParOf" srcId="{145F712B-8393-4954-B89C-BFC1C38D8AC3}" destId="{EF43DC49-BFD8-46EB-8B90-AAAF611B48A9}" srcOrd="2" destOrd="0" presId="urn:microsoft.com/office/officeart/2005/8/layout/radial5"/>
    <dgm:cxn modelId="{BAB8B84F-4FE2-48C8-854B-77418FE889B2}" type="presParOf" srcId="{145F712B-8393-4954-B89C-BFC1C38D8AC3}" destId="{EC6F2B1F-801C-4A2D-B311-CCFF110C8F0B}" srcOrd="3" destOrd="0" presId="urn:microsoft.com/office/officeart/2005/8/layout/radial5"/>
    <dgm:cxn modelId="{F4D20D91-05AF-4491-9656-48F5E8C88DCA}" type="presParOf" srcId="{EC6F2B1F-801C-4A2D-B311-CCFF110C8F0B}" destId="{B3127BE7-E0D6-4CA2-AD6F-8296D9AB11AB}" srcOrd="0" destOrd="0" presId="urn:microsoft.com/office/officeart/2005/8/layout/radial5"/>
    <dgm:cxn modelId="{854DDF53-70D1-4CD5-ADF2-87965231061A}" type="presParOf" srcId="{145F712B-8393-4954-B89C-BFC1C38D8AC3}" destId="{2D525BEA-6AE0-4908-A38E-89C1B36CDB6E}" srcOrd="4" destOrd="0" presId="urn:microsoft.com/office/officeart/2005/8/layout/radial5"/>
    <dgm:cxn modelId="{A014FFF3-6642-4155-A3A4-0234A4F93CCE}" type="presParOf" srcId="{145F712B-8393-4954-B89C-BFC1C38D8AC3}" destId="{E342D0B8-C575-4A72-92AB-C7A91D38A58E}" srcOrd="5" destOrd="0" presId="urn:microsoft.com/office/officeart/2005/8/layout/radial5"/>
    <dgm:cxn modelId="{A384870D-E95B-43A1-8711-F7B095824CCD}" type="presParOf" srcId="{E342D0B8-C575-4A72-92AB-C7A91D38A58E}" destId="{DAF81D87-B5D6-49DE-A435-1309552E0360}" srcOrd="0" destOrd="0" presId="urn:microsoft.com/office/officeart/2005/8/layout/radial5"/>
    <dgm:cxn modelId="{BC159AB9-CFC7-4C80-897A-BE0A65F49C9E}" type="presParOf" srcId="{145F712B-8393-4954-B89C-BFC1C38D8AC3}" destId="{2CF50EDD-345B-4245-B35A-0962567ADD5E}" srcOrd="6" destOrd="0" presId="urn:microsoft.com/office/officeart/2005/8/layout/radial5"/>
    <dgm:cxn modelId="{29C37A41-5928-4D38-9FB2-EC7787DCC3DB}" type="presParOf" srcId="{145F712B-8393-4954-B89C-BFC1C38D8AC3}" destId="{BB225B91-C80D-4870-8090-F9229AA8A601}" srcOrd="7" destOrd="0" presId="urn:microsoft.com/office/officeart/2005/8/layout/radial5"/>
    <dgm:cxn modelId="{56A060F5-B866-4823-9A85-3FF7E1C585EF}" type="presParOf" srcId="{BB225B91-C80D-4870-8090-F9229AA8A601}" destId="{15ECED33-55C7-4B5B-BAAB-3D81E67E6869}" srcOrd="0" destOrd="0" presId="urn:microsoft.com/office/officeart/2005/8/layout/radial5"/>
    <dgm:cxn modelId="{0B09DCE7-EF8F-4BFE-8786-D99A48DF25F9}" type="presParOf" srcId="{145F712B-8393-4954-B89C-BFC1C38D8AC3}" destId="{81F1E902-CB96-4462-860E-9A317F03FA52}"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F105C-FD00-4F1F-AD6E-B3D610770909}"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fr-FR"/>
        </a:p>
      </dgm:t>
    </dgm:pt>
    <dgm:pt modelId="{08BB9802-D2ED-4B52-8224-928D2401006D}">
      <dgm:prSet phldrT="[Texte]"/>
      <dgm:spPr/>
      <dgm:t>
        <a:bodyPr/>
        <a:lstStyle/>
        <a:p>
          <a:r>
            <a:rPr lang="fr-FR" dirty="0" smtClean="0"/>
            <a:t>Division</a:t>
          </a:r>
        </a:p>
        <a:p>
          <a:r>
            <a:rPr lang="fr-FR" dirty="0" smtClean="0"/>
            <a:t>(</a:t>
          </a:r>
          <a:r>
            <a:rPr lang="fr-FR" dirty="0" err="1" smtClean="0"/>
            <a:t>co-opération</a:t>
          </a:r>
          <a:r>
            <a:rPr lang="fr-FR" dirty="0" smtClean="0"/>
            <a:t>)</a:t>
          </a:r>
          <a:endParaRPr lang="fr-FR" dirty="0"/>
        </a:p>
      </dgm:t>
    </dgm:pt>
    <dgm:pt modelId="{DB4B82AE-3F34-4D56-BAD8-78E4BEB5DDCC}" type="parTrans" cxnId="{8AAFB63A-F7D1-44B9-8421-FDFB877DA961}">
      <dgm:prSet/>
      <dgm:spPr/>
      <dgm:t>
        <a:bodyPr/>
        <a:lstStyle/>
        <a:p>
          <a:endParaRPr lang="fr-FR"/>
        </a:p>
      </dgm:t>
    </dgm:pt>
    <dgm:pt modelId="{FA950D37-9D2B-4BC9-B93F-D71187B979DC}" type="sibTrans" cxnId="{8AAFB63A-F7D1-44B9-8421-FDFB877DA961}">
      <dgm:prSet/>
      <dgm:spPr/>
      <dgm:t>
        <a:bodyPr/>
        <a:lstStyle/>
        <a:p>
          <a:endParaRPr lang="fr-FR"/>
        </a:p>
      </dgm:t>
    </dgm:pt>
    <dgm:pt modelId="{B5F7E37F-8F06-4EF9-91CB-FB346A93E2C5}">
      <dgm:prSet phldrT="[Texte]"/>
      <dgm:spPr/>
      <dgm:t>
        <a:bodyPr/>
        <a:lstStyle/>
        <a:p>
          <a:r>
            <a:rPr lang="fr-FR" dirty="0" smtClean="0"/>
            <a:t>origine</a:t>
          </a:r>
          <a:endParaRPr lang="fr-FR" dirty="0"/>
        </a:p>
      </dgm:t>
    </dgm:pt>
    <dgm:pt modelId="{0A88D4F4-5A5E-4276-A02C-1432F43F9605}" type="parTrans" cxnId="{623B4EE5-189F-428D-AA58-FD17630299D3}">
      <dgm:prSet/>
      <dgm:spPr/>
      <dgm:t>
        <a:bodyPr/>
        <a:lstStyle/>
        <a:p>
          <a:endParaRPr lang="fr-FR"/>
        </a:p>
      </dgm:t>
    </dgm:pt>
    <dgm:pt modelId="{8173EF70-1061-4D0C-981A-23522C6A1D58}" type="sibTrans" cxnId="{623B4EE5-189F-428D-AA58-FD17630299D3}">
      <dgm:prSet/>
      <dgm:spPr/>
      <dgm:t>
        <a:bodyPr/>
        <a:lstStyle/>
        <a:p>
          <a:endParaRPr lang="fr-FR"/>
        </a:p>
      </dgm:t>
    </dgm:pt>
    <dgm:pt modelId="{36126AB6-97C9-4373-A7F0-4F269866AAA4}">
      <dgm:prSet phldrT="[Texte]">
        <dgm:style>
          <a:lnRef idx="0">
            <a:schemeClr val="accent5"/>
          </a:lnRef>
          <a:fillRef idx="3">
            <a:schemeClr val="accent5"/>
          </a:fillRef>
          <a:effectRef idx="3">
            <a:schemeClr val="accent5"/>
          </a:effectRef>
          <a:fontRef idx="minor">
            <a:schemeClr val="lt1"/>
          </a:fontRef>
        </dgm:style>
      </dgm:prSet>
      <dgm:spPr/>
      <dgm:t>
        <a:bodyPr/>
        <a:lstStyle/>
        <a:p>
          <a:r>
            <a:rPr lang="fr-FR" dirty="0" smtClean="0"/>
            <a:t>Opérateur</a:t>
          </a:r>
          <a:endParaRPr lang="fr-FR" dirty="0"/>
        </a:p>
      </dgm:t>
    </dgm:pt>
    <dgm:pt modelId="{4A654E03-0D86-4B88-A345-5708A3C720D5}" type="parTrans" cxnId="{9EC63505-B0CA-41E0-9B4C-4B8337670F5F}">
      <dgm:prSet/>
      <dgm:spPr/>
      <dgm:t>
        <a:bodyPr/>
        <a:lstStyle/>
        <a:p>
          <a:endParaRPr lang="fr-FR"/>
        </a:p>
      </dgm:t>
    </dgm:pt>
    <dgm:pt modelId="{E82929B1-0E31-41D7-A885-5801030436D2}" type="sibTrans" cxnId="{9EC63505-B0CA-41E0-9B4C-4B8337670F5F}">
      <dgm:prSet/>
      <dgm:spPr/>
      <dgm:t>
        <a:bodyPr/>
        <a:lstStyle/>
        <a:p>
          <a:endParaRPr lang="fr-FR"/>
        </a:p>
      </dgm:t>
    </dgm:pt>
    <dgm:pt modelId="{A68D4F6D-58ED-4236-9965-A9A1E68CB96A}">
      <dgm:prSet phldrT="[Texte]"/>
      <dgm:spPr/>
      <dgm:t>
        <a:bodyPr/>
        <a:lstStyle/>
        <a:p>
          <a:r>
            <a:rPr lang="fr-FR" dirty="0" smtClean="0"/>
            <a:t>union</a:t>
          </a:r>
          <a:endParaRPr lang="fr-FR" dirty="0"/>
        </a:p>
      </dgm:t>
    </dgm:pt>
    <dgm:pt modelId="{F9B857E7-BBD1-4725-AE3A-12C6906BA11F}" type="parTrans" cxnId="{52E98161-E1D1-44CE-8DD1-E326F32300F5}">
      <dgm:prSet/>
      <dgm:spPr/>
      <dgm:t>
        <a:bodyPr/>
        <a:lstStyle/>
        <a:p>
          <a:endParaRPr lang="fr-FR"/>
        </a:p>
      </dgm:t>
    </dgm:pt>
    <dgm:pt modelId="{53FFA723-3CD6-4741-A658-5A6DA54B7735}" type="sibTrans" cxnId="{52E98161-E1D1-44CE-8DD1-E326F32300F5}">
      <dgm:prSet/>
      <dgm:spPr/>
      <dgm:t>
        <a:bodyPr/>
        <a:lstStyle/>
        <a:p>
          <a:endParaRPr lang="fr-FR"/>
        </a:p>
      </dgm:t>
    </dgm:pt>
    <dgm:pt modelId="{FDF7D0F4-E69A-4857-8A8D-93BE1719F08F}">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Opérateur</a:t>
          </a:r>
          <a:endParaRPr lang="fr-FR" dirty="0"/>
        </a:p>
      </dgm:t>
    </dgm:pt>
    <dgm:pt modelId="{4E66EBE9-6195-4368-8A60-AFAA5E5F316C}" type="parTrans" cxnId="{279B2CD9-C6FA-4563-B9B7-D0B45EF6375E}">
      <dgm:prSet/>
      <dgm:spPr/>
      <dgm:t>
        <a:bodyPr/>
        <a:lstStyle/>
        <a:p>
          <a:endParaRPr lang="fr-FR"/>
        </a:p>
      </dgm:t>
    </dgm:pt>
    <dgm:pt modelId="{F6181017-7451-4EE9-937E-0D0A4E7D91E1}" type="sibTrans" cxnId="{279B2CD9-C6FA-4563-B9B7-D0B45EF6375E}">
      <dgm:prSet/>
      <dgm:spPr/>
      <dgm:t>
        <a:bodyPr/>
        <a:lstStyle/>
        <a:p>
          <a:endParaRPr lang="fr-FR"/>
        </a:p>
      </dgm:t>
    </dgm:pt>
    <dgm:pt modelId="{2EC05690-8EA7-411C-905D-C7B2D8EEB9DA}" type="pres">
      <dgm:prSet presAssocID="{5C3F105C-FD00-4F1F-AD6E-B3D610770909}" presName="Name0" presStyleCnt="0">
        <dgm:presLayoutVars>
          <dgm:chMax val="1"/>
          <dgm:dir/>
          <dgm:animLvl val="ctr"/>
          <dgm:resizeHandles val="exact"/>
        </dgm:presLayoutVars>
      </dgm:prSet>
      <dgm:spPr/>
      <dgm:t>
        <a:bodyPr/>
        <a:lstStyle/>
        <a:p>
          <a:endParaRPr lang="fr-FR"/>
        </a:p>
      </dgm:t>
    </dgm:pt>
    <dgm:pt modelId="{4C92ABBE-FB8F-4BF4-8F77-7098E8D033F0}" type="pres">
      <dgm:prSet presAssocID="{08BB9802-D2ED-4B52-8224-928D2401006D}" presName="centerShape" presStyleLbl="node0" presStyleIdx="0" presStyleCnt="1"/>
      <dgm:spPr/>
      <dgm:t>
        <a:bodyPr/>
        <a:lstStyle/>
        <a:p>
          <a:endParaRPr lang="fr-FR"/>
        </a:p>
      </dgm:t>
    </dgm:pt>
    <dgm:pt modelId="{E0ECA7FE-46C2-4951-848E-E2298F976707}" type="pres">
      <dgm:prSet presAssocID="{0A88D4F4-5A5E-4276-A02C-1432F43F9605}" presName="parTrans" presStyleLbl="sibTrans2D1" presStyleIdx="0" presStyleCnt="4"/>
      <dgm:spPr/>
      <dgm:t>
        <a:bodyPr/>
        <a:lstStyle/>
        <a:p>
          <a:endParaRPr lang="fr-FR"/>
        </a:p>
      </dgm:t>
    </dgm:pt>
    <dgm:pt modelId="{E5CAA97B-18BD-43B3-8FA1-BB3DD7B12431}" type="pres">
      <dgm:prSet presAssocID="{0A88D4F4-5A5E-4276-A02C-1432F43F9605}" presName="connectorText" presStyleLbl="sibTrans2D1" presStyleIdx="0" presStyleCnt="4"/>
      <dgm:spPr/>
      <dgm:t>
        <a:bodyPr/>
        <a:lstStyle/>
        <a:p>
          <a:endParaRPr lang="fr-FR"/>
        </a:p>
      </dgm:t>
    </dgm:pt>
    <dgm:pt modelId="{ABBC786C-6D65-4B8F-84C1-A18E73A68543}" type="pres">
      <dgm:prSet presAssocID="{B5F7E37F-8F06-4EF9-91CB-FB346A93E2C5}" presName="node" presStyleLbl="node1" presStyleIdx="0" presStyleCnt="4">
        <dgm:presLayoutVars>
          <dgm:bulletEnabled val="1"/>
        </dgm:presLayoutVars>
      </dgm:prSet>
      <dgm:spPr/>
      <dgm:t>
        <a:bodyPr/>
        <a:lstStyle/>
        <a:p>
          <a:endParaRPr lang="fr-FR"/>
        </a:p>
      </dgm:t>
    </dgm:pt>
    <dgm:pt modelId="{12A30C7C-804E-497A-8F55-95AE65B887EC}" type="pres">
      <dgm:prSet presAssocID="{4A654E03-0D86-4B88-A345-5708A3C720D5}" presName="parTrans" presStyleLbl="sibTrans2D1" presStyleIdx="1" presStyleCnt="4"/>
      <dgm:spPr/>
      <dgm:t>
        <a:bodyPr/>
        <a:lstStyle/>
        <a:p>
          <a:endParaRPr lang="fr-FR"/>
        </a:p>
      </dgm:t>
    </dgm:pt>
    <dgm:pt modelId="{3C8C28C2-3F70-482E-889F-41A179F3A548}" type="pres">
      <dgm:prSet presAssocID="{4A654E03-0D86-4B88-A345-5708A3C720D5}" presName="connectorText" presStyleLbl="sibTrans2D1" presStyleIdx="1" presStyleCnt="4"/>
      <dgm:spPr/>
      <dgm:t>
        <a:bodyPr/>
        <a:lstStyle/>
        <a:p>
          <a:endParaRPr lang="fr-FR"/>
        </a:p>
      </dgm:t>
    </dgm:pt>
    <dgm:pt modelId="{7E2A50E2-36B9-4A53-AC1F-F67DA94DE9FC}" type="pres">
      <dgm:prSet presAssocID="{36126AB6-97C9-4373-A7F0-4F269866AAA4}" presName="node" presStyleLbl="node1" presStyleIdx="1" presStyleCnt="4">
        <dgm:presLayoutVars>
          <dgm:bulletEnabled val="1"/>
        </dgm:presLayoutVars>
      </dgm:prSet>
      <dgm:spPr/>
      <dgm:t>
        <a:bodyPr/>
        <a:lstStyle/>
        <a:p>
          <a:endParaRPr lang="fr-FR"/>
        </a:p>
      </dgm:t>
    </dgm:pt>
    <dgm:pt modelId="{D1E964BB-700F-495A-B9DC-CE7B466D5616}" type="pres">
      <dgm:prSet presAssocID="{F9B857E7-BBD1-4725-AE3A-12C6906BA11F}" presName="parTrans" presStyleLbl="sibTrans2D1" presStyleIdx="2" presStyleCnt="4"/>
      <dgm:spPr/>
      <dgm:t>
        <a:bodyPr/>
        <a:lstStyle/>
        <a:p>
          <a:endParaRPr lang="fr-FR"/>
        </a:p>
      </dgm:t>
    </dgm:pt>
    <dgm:pt modelId="{1414033B-7C76-49B4-B001-4C5A7010C08E}" type="pres">
      <dgm:prSet presAssocID="{F9B857E7-BBD1-4725-AE3A-12C6906BA11F}" presName="connectorText" presStyleLbl="sibTrans2D1" presStyleIdx="2" presStyleCnt="4"/>
      <dgm:spPr/>
      <dgm:t>
        <a:bodyPr/>
        <a:lstStyle/>
        <a:p>
          <a:endParaRPr lang="fr-FR"/>
        </a:p>
      </dgm:t>
    </dgm:pt>
    <dgm:pt modelId="{A88DC31A-E3CB-4EB3-9030-BAFE33D8B43F}" type="pres">
      <dgm:prSet presAssocID="{A68D4F6D-58ED-4236-9965-A9A1E68CB96A}" presName="node" presStyleLbl="node1" presStyleIdx="2" presStyleCnt="4">
        <dgm:presLayoutVars>
          <dgm:bulletEnabled val="1"/>
        </dgm:presLayoutVars>
      </dgm:prSet>
      <dgm:spPr/>
      <dgm:t>
        <a:bodyPr/>
        <a:lstStyle/>
        <a:p>
          <a:endParaRPr lang="fr-FR"/>
        </a:p>
      </dgm:t>
    </dgm:pt>
    <dgm:pt modelId="{BBF81D3A-3A26-478F-9A3C-E23BB13C1169}" type="pres">
      <dgm:prSet presAssocID="{4E66EBE9-6195-4368-8A60-AFAA5E5F316C}" presName="parTrans" presStyleLbl="sibTrans2D1" presStyleIdx="3" presStyleCnt="4"/>
      <dgm:spPr/>
      <dgm:t>
        <a:bodyPr/>
        <a:lstStyle/>
        <a:p>
          <a:endParaRPr lang="fr-FR"/>
        </a:p>
      </dgm:t>
    </dgm:pt>
    <dgm:pt modelId="{3857CA4E-64B1-4F98-948C-D7C51D00102D}" type="pres">
      <dgm:prSet presAssocID="{4E66EBE9-6195-4368-8A60-AFAA5E5F316C}" presName="connectorText" presStyleLbl="sibTrans2D1" presStyleIdx="3" presStyleCnt="4"/>
      <dgm:spPr/>
      <dgm:t>
        <a:bodyPr/>
        <a:lstStyle/>
        <a:p>
          <a:endParaRPr lang="fr-FR"/>
        </a:p>
      </dgm:t>
    </dgm:pt>
    <dgm:pt modelId="{53DFBDB2-7D8D-4236-B150-647185178306}" type="pres">
      <dgm:prSet presAssocID="{FDF7D0F4-E69A-4857-8A8D-93BE1719F08F}" presName="node" presStyleLbl="node1" presStyleIdx="3" presStyleCnt="4">
        <dgm:presLayoutVars>
          <dgm:bulletEnabled val="1"/>
        </dgm:presLayoutVars>
      </dgm:prSet>
      <dgm:spPr/>
      <dgm:t>
        <a:bodyPr/>
        <a:lstStyle/>
        <a:p>
          <a:endParaRPr lang="fr-FR"/>
        </a:p>
      </dgm:t>
    </dgm:pt>
  </dgm:ptLst>
  <dgm:cxnLst>
    <dgm:cxn modelId="{CCCB92FE-8D33-48E1-A0D4-BB2965C66E7B}" type="presOf" srcId="{F9B857E7-BBD1-4725-AE3A-12C6906BA11F}" destId="{1414033B-7C76-49B4-B001-4C5A7010C08E}" srcOrd="1" destOrd="0" presId="urn:microsoft.com/office/officeart/2005/8/layout/radial5"/>
    <dgm:cxn modelId="{D665DE7A-582B-468D-AF15-054E47A29B33}" type="presOf" srcId="{4E66EBE9-6195-4368-8A60-AFAA5E5F316C}" destId="{BBF81D3A-3A26-478F-9A3C-E23BB13C1169}" srcOrd="0" destOrd="0" presId="urn:microsoft.com/office/officeart/2005/8/layout/radial5"/>
    <dgm:cxn modelId="{2B7B5571-8210-45B6-899E-2142D4C09D2A}" type="presOf" srcId="{F9B857E7-BBD1-4725-AE3A-12C6906BA11F}" destId="{D1E964BB-700F-495A-B9DC-CE7B466D5616}" srcOrd="0" destOrd="0" presId="urn:microsoft.com/office/officeart/2005/8/layout/radial5"/>
    <dgm:cxn modelId="{279B2CD9-C6FA-4563-B9B7-D0B45EF6375E}" srcId="{08BB9802-D2ED-4B52-8224-928D2401006D}" destId="{FDF7D0F4-E69A-4857-8A8D-93BE1719F08F}" srcOrd="3" destOrd="0" parTransId="{4E66EBE9-6195-4368-8A60-AFAA5E5F316C}" sibTransId="{F6181017-7451-4EE9-937E-0D0A4E7D91E1}"/>
    <dgm:cxn modelId="{0D53D6CF-DA78-42EB-80CB-6A903B1F8D8E}" type="presOf" srcId="{08BB9802-D2ED-4B52-8224-928D2401006D}" destId="{4C92ABBE-FB8F-4BF4-8F77-7098E8D033F0}" srcOrd="0" destOrd="0" presId="urn:microsoft.com/office/officeart/2005/8/layout/radial5"/>
    <dgm:cxn modelId="{6BAD65F7-7BF6-4787-ADBD-0A9B227DEA5A}" type="presOf" srcId="{A68D4F6D-58ED-4236-9965-A9A1E68CB96A}" destId="{A88DC31A-E3CB-4EB3-9030-BAFE33D8B43F}" srcOrd="0" destOrd="0" presId="urn:microsoft.com/office/officeart/2005/8/layout/radial5"/>
    <dgm:cxn modelId="{AD4B645A-00AE-473D-B321-BEC540F8E603}" type="presOf" srcId="{36126AB6-97C9-4373-A7F0-4F269866AAA4}" destId="{7E2A50E2-36B9-4A53-AC1F-F67DA94DE9FC}" srcOrd="0" destOrd="0" presId="urn:microsoft.com/office/officeart/2005/8/layout/radial5"/>
    <dgm:cxn modelId="{B59A7E16-5EF2-44A2-834B-CF0D4952D253}" type="presOf" srcId="{5C3F105C-FD00-4F1F-AD6E-B3D610770909}" destId="{2EC05690-8EA7-411C-905D-C7B2D8EEB9DA}" srcOrd="0" destOrd="0" presId="urn:microsoft.com/office/officeart/2005/8/layout/radial5"/>
    <dgm:cxn modelId="{80E81F04-8B71-4D3D-9D90-ECFBCF42CED7}" type="presOf" srcId="{4E66EBE9-6195-4368-8A60-AFAA5E5F316C}" destId="{3857CA4E-64B1-4F98-948C-D7C51D00102D}" srcOrd="1" destOrd="0" presId="urn:microsoft.com/office/officeart/2005/8/layout/radial5"/>
    <dgm:cxn modelId="{8AAFB63A-F7D1-44B9-8421-FDFB877DA961}" srcId="{5C3F105C-FD00-4F1F-AD6E-B3D610770909}" destId="{08BB9802-D2ED-4B52-8224-928D2401006D}" srcOrd="0" destOrd="0" parTransId="{DB4B82AE-3F34-4D56-BAD8-78E4BEB5DDCC}" sibTransId="{FA950D37-9D2B-4BC9-B93F-D71187B979DC}"/>
    <dgm:cxn modelId="{97EE9593-6A68-4FDA-9FC6-0EAF70922E25}" type="presOf" srcId="{4A654E03-0D86-4B88-A345-5708A3C720D5}" destId="{3C8C28C2-3F70-482E-889F-41A179F3A548}" srcOrd="1" destOrd="0" presId="urn:microsoft.com/office/officeart/2005/8/layout/radial5"/>
    <dgm:cxn modelId="{0D107A60-30D1-4B7C-9F16-E9C9B35EDB25}" type="presOf" srcId="{4A654E03-0D86-4B88-A345-5708A3C720D5}" destId="{12A30C7C-804E-497A-8F55-95AE65B887EC}" srcOrd="0" destOrd="0" presId="urn:microsoft.com/office/officeart/2005/8/layout/radial5"/>
    <dgm:cxn modelId="{52E98161-E1D1-44CE-8DD1-E326F32300F5}" srcId="{08BB9802-D2ED-4B52-8224-928D2401006D}" destId="{A68D4F6D-58ED-4236-9965-A9A1E68CB96A}" srcOrd="2" destOrd="0" parTransId="{F9B857E7-BBD1-4725-AE3A-12C6906BA11F}" sibTransId="{53FFA723-3CD6-4741-A658-5A6DA54B7735}"/>
    <dgm:cxn modelId="{9EC63505-B0CA-41E0-9B4C-4B8337670F5F}" srcId="{08BB9802-D2ED-4B52-8224-928D2401006D}" destId="{36126AB6-97C9-4373-A7F0-4F269866AAA4}" srcOrd="1" destOrd="0" parTransId="{4A654E03-0D86-4B88-A345-5708A3C720D5}" sibTransId="{E82929B1-0E31-41D7-A885-5801030436D2}"/>
    <dgm:cxn modelId="{99DE46A2-6417-4EEE-9470-41CF6738EB10}" type="presOf" srcId="{0A88D4F4-5A5E-4276-A02C-1432F43F9605}" destId="{E0ECA7FE-46C2-4951-848E-E2298F976707}" srcOrd="0" destOrd="0" presId="urn:microsoft.com/office/officeart/2005/8/layout/radial5"/>
    <dgm:cxn modelId="{E0D2BA40-9A27-4ABC-BAB3-248B2B21FDF6}" type="presOf" srcId="{B5F7E37F-8F06-4EF9-91CB-FB346A93E2C5}" destId="{ABBC786C-6D65-4B8F-84C1-A18E73A68543}" srcOrd="0" destOrd="0" presId="urn:microsoft.com/office/officeart/2005/8/layout/radial5"/>
    <dgm:cxn modelId="{B81640A9-FB02-4B1C-A5A4-DD14779E7344}" type="presOf" srcId="{FDF7D0F4-E69A-4857-8A8D-93BE1719F08F}" destId="{53DFBDB2-7D8D-4236-B150-647185178306}" srcOrd="0" destOrd="0" presId="urn:microsoft.com/office/officeart/2005/8/layout/radial5"/>
    <dgm:cxn modelId="{02623213-0BCC-4BDC-96E5-92578A427426}" type="presOf" srcId="{0A88D4F4-5A5E-4276-A02C-1432F43F9605}" destId="{E5CAA97B-18BD-43B3-8FA1-BB3DD7B12431}" srcOrd="1" destOrd="0" presId="urn:microsoft.com/office/officeart/2005/8/layout/radial5"/>
    <dgm:cxn modelId="{623B4EE5-189F-428D-AA58-FD17630299D3}" srcId="{08BB9802-D2ED-4B52-8224-928D2401006D}" destId="{B5F7E37F-8F06-4EF9-91CB-FB346A93E2C5}" srcOrd="0" destOrd="0" parTransId="{0A88D4F4-5A5E-4276-A02C-1432F43F9605}" sibTransId="{8173EF70-1061-4D0C-981A-23522C6A1D58}"/>
    <dgm:cxn modelId="{6E968E49-A10C-4A12-9925-BAF848C5680A}" type="presParOf" srcId="{2EC05690-8EA7-411C-905D-C7B2D8EEB9DA}" destId="{4C92ABBE-FB8F-4BF4-8F77-7098E8D033F0}" srcOrd="0" destOrd="0" presId="urn:microsoft.com/office/officeart/2005/8/layout/radial5"/>
    <dgm:cxn modelId="{6CF197CF-7711-461A-8F2B-284672BD02F0}" type="presParOf" srcId="{2EC05690-8EA7-411C-905D-C7B2D8EEB9DA}" destId="{E0ECA7FE-46C2-4951-848E-E2298F976707}" srcOrd="1" destOrd="0" presId="urn:microsoft.com/office/officeart/2005/8/layout/radial5"/>
    <dgm:cxn modelId="{CC0ABB57-CE48-4B18-829E-27AE77E75464}" type="presParOf" srcId="{E0ECA7FE-46C2-4951-848E-E2298F976707}" destId="{E5CAA97B-18BD-43B3-8FA1-BB3DD7B12431}" srcOrd="0" destOrd="0" presId="urn:microsoft.com/office/officeart/2005/8/layout/radial5"/>
    <dgm:cxn modelId="{6A7474DA-C7D8-45FF-85D7-CB7CAA6602F5}" type="presParOf" srcId="{2EC05690-8EA7-411C-905D-C7B2D8EEB9DA}" destId="{ABBC786C-6D65-4B8F-84C1-A18E73A68543}" srcOrd="2" destOrd="0" presId="urn:microsoft.com/office/officeart/2005/8/layout/radial5"/>
    <dgm:cxn modelId="{1F16ADE7-10AE-4526-AB11-994A63955078}" type="presParOf" srcId="{2EC05690-8EA7-411C-905D-C7B2D8EEB9DA}" destId="{12A30C7C-804E-497A-8F55-95AE65B887EC}" srcOrd="3" destOrd="0" presId="urn:microsoft.com/office/officeart/2005/8/layout/radial5"/>
    <dgm:cxn modelId="{188C026D-49F4-4D5A-B7E2-5216777D9FF3}" type="presParOf" srcId="{12A30C7C-804E-497A-8F55-95AE65B887EC}" destId="{3C8C28C2-3F70-482E-889F-41A179F3A548}" srcOrd="0" destOrd="0" presId="urn:microsoft.com/office/officeart/2005/8/layout/radial5"/>
    <dgm:cxn modelId="{AAD88140-ABC4-4056-A5F3-7D29C76B5B89}" type="presParOf" srcId="{2EC05690-8EA7-411C-905D-C7B2D8EEB9DA}" destId="{7E2A50E2-36B9-4A53-AC1F-F67DA94DE9FC}" srcOrd="4" destOrd="0" presId="urn:microsoft.com/office/officeart/2005/8/layout/radial5"/>
    <dgm:cxn modelId="{27F85C80-5B75-4616-9C75-1109EDC1D292}" type="presParOf" srcId="{2EC05690-8EA7-411C-905D-C7B2D8EEB9DA}" destId="{D1E964BB-700F-495A-B9DC-CE7B466D5616}" srcOrd="5" destOrd="0" presId="urn:microsoft.com/office/officeart/2005/8/layout/radial5"/>
    <dgm:cxn modelId="{1AAE7653-3D11-4856-B1F2-7367B382ED3E}" type="presParOf" srcId="{D1E964BB-700F-495A-B9DC-CE7B466D5616}" destId="{1414033B-7C76-49B4-B001-4C5A7010C08E}" srcOrd="0" destOrd="0" presId="urn:microsoft.com/office/officeart/2005/8/layout/radial5"/>
    <dgm:cxn modelId="{A6EC4867-F122-46CE-925E-3A9006A0293F}" type="presParOf" srcId="{2EC05690-8EA7-411C-905D-C7B2D8EEB9DA}" destId="{A88DC31A-E3CB-4EB3-9030-BAFE33D8B43F}" srcOrd="6" destOrd="0" presId="urn:microsoft.com/office/officeart/2005/8/layout/radial5"/>
    <dgm:cxn modelId="{4ECE242B-826E-43CA-A26B-4AEFAB97DAFF}" type="presParOf" srcId="{2EC05690-8EA7-411C-905D-C7B2D8EEB9DA}" destId="{BBF81D3A-3A26-478F-9A3C-E23BB13C1169}" srcOrd="7" destOrd="0" presId="urn:microsoft.com/office/officeart/2005/8/layout/radial5"/>
    <dgm:cxn modelId="{A575E27E-6628-4B71-983D-093280B1A82C}" type="presParOf" srcId="{BBF81D3A-3A26-478F-9A3C-E23BB13C1169}" destId="{3857CA4E-64B1-4F98-948C-D7C51D00102D}" srcOrd="0" destOrd="0" presId="urn:microsoft.com/office/officeart/2005/8/layout/radial5"/>
    <dgm:cxn modelId="{8113F7E8-3E5B-4669-9842-079071DD4C5D}" type="presParOf" srcId="{2EC05690-8EA7-411C-905D-C7B2D8EEB9DA}" destId="{53DFBDB2-7D8D-4236-B150-64718517830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F105C-FD00-4F1F-AD6E-B3D610770909}"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lang="fr-FR"/>
        </a:p>
      </dgm:t>
    </dgm:pt>
    <dgm:pt modelId="{08BB9802-D2ED-4B52-8224-928D2401006D}">
      <dgm:prSet phldrT="[Texte]"/>
      <dgm:spPr/>
      <dgm:t>
        <a:bodyPr/>
        <a:lstStyle/>
        <a:p>
          <a:r>
            <a:rPr lang="fr-FR" dirty="0" smtClean="0"/>
            <a:t>Coordination</a:t>
          </a:r>
        </a:p>
        <a:p>
          <a:r>
            <a:rPr lang="fr-FR" dirty="0" smtClean="0"/>
            <a:t>Synchronisation</a:t>
          </a:r>
        </a:p>
        <a:p>
          <a:r>
            <a:rPr lang="fr-FR" dirty="0" smtClean="0"/>
            <a:t>(Il </a:t>
          </a:r>
          <a:r>
            <a:rPr lang="fr-FR" dirty="0" err="1" smtClean="0"/>
            <a:t>chae</a:t>
          </a:r>
          <a:r>
            <a:rPr lang="fr-FR" dirty="0" smtClean="0"/>
            <a:t> – un seul corps)</a:t>
          </a:r>
          <a:endParaRPr lang="fr-FR" dirty="0"/>
        </a:p>
      </dgm:t>
    </dgm:pt>
    <dgm:pt modelId="{DB4B82AE-3F34-4D56-BAD8-78E4BEB5DDCC}" type="parTrans" cxnId="{8AAFB63A-F7D1-44B9-8421-FDFB877DA961}">
      <dgm:prSet/>
      <dgm:spPr/>
      <dgm:t>
        <a:bodyPr/>
        <a:lstStyle/>
        <a:p>
          <a:endParaRPr lang="fr-FR"/>
        </a:p>
      </dgm:t>
    </dgm:pt>
    <dgm:pt modelId="{FA950D37-9D2B-4BC9-B93F-D71187B979DC}" type="sibTrans" cxnId="{8AAFB63A-F7D1-44B9-8421-FDFB877DA961}">
      <dgm:prSet/>
      <dgm:spPr/>
      <dgm:t>
        <a:bodyPr/>
        <a:lstStyle/>
        <a:p>
          <a:endParaRPr lang="fr-FR"/>
        </a:p>
      </dgm:t>
    </dgm:pt>
    <dgm:pt modelId="{B5F7E37F-8F06-4EF9-91CB-FB346A93E2C5}">
      <dgm:prSet phldrT="[Texte]" custT="1"/>
      <dgm:spPr/>
      <dgm:t>
        <a:bodyPr/>
        <a:lstStyle/>
        <a:p>
          <a:r>
            <a:rPr lang="fr-FR" sz="2400" dirty="0" smtClean="0">
              <a:latin typeface="+mj-lt"/>
            </a:rPr>
            <a:t>origine</a:t>
          </a:r>
          <a:endParaRPr lang="fr-FR" sz="2400" dirty="0">
            <a:latin typeface="+mj-lt"/>
          </a:endParaRPr>
        </a:p>
      </dgm:t>
    </dgm:pt>
    <dgm:pt modelId="{0A88D4F4-5A5E-4276-A02C-1432F43F9605}" type="parTrans" cxnId="{623B4EE5-189F-428D-AA58-FD17630299D3}">
      <dgm:prSet/>
      <dgm:spPr/>
      <dgm:t>
        <a:bodyPr/>
        <a:lstStyle/>
        <a:p>
          <a:endParaRPr lang="fr-FR"/>
        </a:p>
      </dgm:t>
    </dgm:pt>
    <dgm:pt modelId="{8173EF70-1061-4D0C-981A-23522C6A1D58}" type="sibTrans" cxnId="{623B4EE5-189F-428D-AA58-FD17630299D3}">
      <dgm:prSet/>
      <dgm:spPr/>
      <dgm:t>
        <a:bodyPr/>
        <a:lstStyle/>
        <a:p>
          <a:endParaRPr lang="fr-FR"/>
        </a:p>
      </dgm:t>
    </dgm:pt>
    <dgm:pt modelId="{36126AB6-97C9-4373-A7F0-4F269866AAA4}">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2000" dirty="0" smtClean="0"/>
            <a:t>objet</a:t>
          </a:r>
          <a:endParaRPr lang="fr-FR" sz="2000" dirty="0"/>
        </a:p>
      </dgm:t>
    </dgm:pt>
    <dgm:pt modelId="{4A654E03-0D86-4B88-A345-5708A3C720D5}" type="parTrans" cxnId="{9EC63505-B0CA-41E0-9B4C-4B8337670F5F}">
      <dgm:prSet/>
      <dgm:spPr/>
      <dgm:t>
        <a:bodyPr/>
        <a:lstStyle/>
        <a:p>
          <a:endParaRPr lang="fr-FR"/>
        </a:p>
      </dgm:t>
    </dgm:pt>
    <dgm:pt modelId="{E82929B1-0E31-41D7-A885-5801030436D2}" type="sibTrans" cxnId="{9EC63505-B0CA-41E0-9B4C-4B8337670F5F}">
      <dgm:prSet/>
      <dgm:spPr/>
      <dgm:t>
        <a:bodyPr/>
        <a:lstStyle/>
        <a:p>
          <a:endParaRPr lang="fr-FR"/>
        </a:p>
      </dgm:t>
    </dgm:pt>
    <dgm:pt modelId="{A68D4F6D-58ED-4236-9965-A9A1E68CB96A}">
      <dgm:prSet phldrT="[Texte]" custT="1"/>
      <dgm:spPr/>
      <dgm:t>
        <a:bodyPr/>
        <a:lstStyle/>
        <a:p>
          <a:r>
            <a:rPr lang="fr-FR" sz="2400" dirty="0" smtClean="0"/>
            <a:t>union</a:t>
          </a:r>
          <a:endParaRPr lang="fr-FR" sz="2400" dirty="0"/>
        </a:p>
      </dgm:t>
    </dgm:pt>
    <dgm:pt modelId="{F9B857E7-BBD1-4725-AE3A-12C6906BA11F}" type="parTrans" cxnId="{52E98161-E1D1-44CE-8DD1-E326F32300F5}">
      <dgm:prSet/>
      <dgm:spPr/>
      <dgm:t>
        <a:bodyPr/>
        <a:lstStyle/>
        <a:p>
          <a:endParaRPr lang="fr-FR"/>
        </a:p>
      </dgm:t>
    </dgm:pt>
    <dgm:pt modelId="{53FFA723-3CD6-4741-A658-5A6DA54B7735}" type="sibTrans" cxnId="{52E98161-E1D1-44CE-8DD1-E326F32300F5}">
      <dgm:prSet/>
      <dgm:spPr/>
      <dgm:t>
        <a:bodyPr/>
        <a:lstStyle/>
        <a:p>
          <a:endParaRPr lang="fr-FR"/>
        </a:p>
      </dgm:t>
    </dgm:pt>
    <dgm:pt modelId="{FDF7D0F4-E69A-4857-8A8D-93BE1719F08F}">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dirty="0" smtClean="0"/>
            <a:t>sujet</a:t>
          </a:r>
          <a:endParaRPr lang="fr-FR" sz="2400" dirty="0"/>
        </a:p>
      </dgm:t>
    </dgm:pt>
    <dgm:pt modelId="{4E66EBE9-6195-4368-8A60-AFAA5E5F316C}" type="parTrans" cxnId="{279B2CD9-C6FA-4563-B9B7-D0B45EF6375E}">
      <dgm:prSet/>
      <dgm:spPr/>
      <dgm:t>
        <a:bodyPr/>
        <a:lstStyle/>
        <a:p>
          <a:endParaRPr lang="fr-FR"/>
        </a:p>
      </dgm:t>
    </dgm:pt>
    <dgm:pt modelId="{F6181017-7451-4EE9-937E-0D0A4E7D91E1}" type="sibTrans" cxnId="{279B2CD9-C6FA-4563-B9B7-D0B45EF6375E}">
      <dgm:prSet/>
      <dgm:spPr/>
      <dgm:t>
        <a:bodyPr/>
        <a:lstStyle/>
        <a:p>
          <a:endParaRPr lang="fr-FR"/>
        </a:p>
      </dgm:t>
    </dgm:pt>
    <dgm:pt modelId="{AD11F9B7-18AF-447D-BF2F-40F911CD8117}" type="pres">
      <dgm:prSet presAssocID="{5C3F105C-FD00-4F1F-AD6E-B3D610770909}" presName="Name0" presStyleCnt="0">
        <dgm:presLayoutVars>
          <dgm:chMax val="1"/>
          <dgm:dir/>
          <dgm:animLvl val="ctr"/>
          <dgm:resizeHandles val="exact"/>
        </dgm:presLayoutVars>
      </dgm:prSet>
      <dgm:spPr/>
      <dgm:t>
        <a:bodyPr/>
        <a:lstStyle/>
        <a:p>
          <a:endParaRPr lang="fr-FR"/>
        </a:p>
      </dgm:t>
    </dgm:pt>
    <dgm:pt modelId="{A8C91BA3-5C1F-4D47-8D58-0137B74B6A6B}" type="pres">
      <dgm:prSet presAssocID="{08BB9802-D2ED-4B52-8224-928D2401006D}" presName="centerShape" presStyleLbl="node0" presStyleIdx="0" presStyleCnt="1"/>
      <dgm:spPr/>
      <dgm:t>
        <a:bodyPr/>
        <a:lstStyle/>
        <a:p>
          <a:endParaRPr lang="fr-FR"/>
        </a:p>
      </dgm:t>
    </dgm:pt>
    <dgm:pt modelId="{55D4B045-B265-41B7-98F5-838FCE3ECCA3}" type="pres">
      <dgm:prSet presAssocID="{B5F7E37F-8F06-4EF9-91CB-FB346A93E2C5}" presName="node" presStyleLbl="node1" presStyleIdx="0" presStyleCnt="4" custScaleX="121379" custScaleY="119197">
        <dgm:presLayoutVars>
          <dgm:bulletEnabled val="1"/>
        </dgm:presLayoutVars>
      </dgm:prSet>
      <dgm:spPr/>
      <dgm:t>
        <a:bodyPr/>
        <a:lstStyle/>
        <a:p>
          <a:endParaRPr lang="fr-FR"/>
        </a:p>
      </dgm:t>
    </dgm:pt>
    <dgm:pt modelId="{AE2B69EE-595B-4833-9F2D-F92B87A6CE48}" type="pres">
      <dgm:prSet presAssocID="{B5F7E37F-8F06-4EF9-91CB-FB346A93E2C5}" presName="dummy" presStyleCnt="0"/>
      <dgm:spPr/>
      <dgm:t>
        <a:bodyPr/>
        <a:lstStyle/>
        <a:p>
          <a:endParaRPr lang="fr-FR"/>
        </a:p>
      </dgm:t>
    </dgm:pt>
    <dgm:pt modelId="{904E1012-9522-408F-8112-054F567E98FC}" type="pres">
      <dgm:prSet presAssocID="{8173EF70-1061-4D0C-981A-23522C6A1D58}" presName="sibTrans" presStyleLbl="sibTrans2D1" presStyleIdx="0" presStyleCnt="4"/>
      <dgm:spPr/>
      <dgm:t>
        <a:bodyPr/>
        <a:lstStyle/>
        <a:p>
          <a:endParaRPr lang="fr-FR"/>
        </a:p>
      </dgm:t>
    </dgm:pt>
    <dgm:pt modelId="{24D5C16D-AFFC-487B-8E6A-0060E926E423}" type="pres">
      <dgm:prSet presAssocID="{36126AB6-97C9-4373-A7F0-4F269866AAA4}" presName="node" presStyleLbl="node1" presStyleIdx="1" presStyleCnt="4" custScaleX="114253" custScaleY="103756" custRadScaleRad="95256" custRadScaleInc="-10312">
        <dgm:presLayoutVars>
          <dgm:bulletEnabled val="1"/>
        </dgm:presLayoutVars>
      </dgm:prSet>
      <dgm:spPr/>
      <dgm:t>
        <a:bodyPr/>
        <a:lstStyle/>
        <a:p>
          <a:endParaRPr lang="fr-FR"/>
        </a:p>
      </dgm:t>
    </dgm:pt>
    <dgm:pt modelId="{F7A95B9C-D622-4AC1-99BD-B55D222D4A0D}" type="pres">
      <dgm:prSet presAssocID="{36126AB6-97C9-4373-A7F0-4F269866AAA4}" presName="dummy" presStyleCnt="0"/>
      <dgm:spPr/>
      <dgm:t>
        <a:bodyPr/>
        <a:lstStyle/>
        <a:p>
          <a:endParaRPr lang="fr-FR"/>
        </a:p>
      </dgm:t>
    </dgm:pt>
    <dgm:pt modelId="{54090AEA-C0EC-4BA3-99AB-970683820EDA}" type="pres">
      <dgm:prSet presAssocID="{E82929B1-0E31-41D7-A885-5801030436D2}" presName="sibTrans" presStyleLbl="sibTrans2D1" presStyleIdx="1" presStyleCnt="4"/>
      <dgm:spPr/>
      <dgm:t>
        <a:bodyPr/>
        <a:lstStyle/>
        <a:p>
          <a:endParaRPr lang="fr-FR"/>
        </a:p>
      </dgm:t>
    </dgm:pt>
    <dgm:pt modelId="{1D88C1C9-C62C-4802-86F0-05DE99564CD2}" type="pres">
      <dgm:prSet presAssocID="{A68D4F6D-58ED-4236-9965-A9A1E68CB96A}" presName="node" presStyleLbl="node1" presStyleIdx="2" presStyleCnt="4" custScaleX="119363" custScaleY="124028" custRadScaleRad="91806" custRadScaleInc="0">
        <dgm:presLayoutVars>
          <dgm:bulletEnabled val="1"/>
        </dgm:presLayoutVars>
      </dgm:prSet>
      <dgm:spPr/>
      <dgm:t>
        <a:bodyPr/>
        <a:lstStyle/>
        <a:p>
          <a:endParaRPr lang="fr-FR"/>
        </a:p>
      </dgm:t>
    </dgm:pt>
    <dgm:pt modelId="{E15D6424-A4A0-4657-8BD7-C81C347D8EE7}" type="pres">
      <dgm:prSet presAssocID="{A68D4F6D-58ED-4236-9965-A9A1E68CB96A}" presName="dummy" presStyleCnt="0"/>
      <dgm:spPr/>
      <dgm:t>
        <a:bodyPr/>
        <a:lstStyle/>
        <a:p>
          <a:endParaRPr lang="fr-FR"/>
        </a:p>
      </dgm:t>
    </dgm:pt>
    <dgm:pt modelId="{2967D172-65A6-4810-B3EF-73D0CA330397}" type="pres">
      <dgm:prSet presAssocID="{53FFA723-3CD6-4741-A658-5A6DA54B7735}" presName="sibTrans" presStyleLbl="sibTrans2D1" presStyleIdx="2" presStyleCnt="4"/>
      <dgm:spPr/>
      <dgm:t>
        <a:bodyPr/>
        <a:lstStyle/>
        <a:p>
          <a:endParaRPr lang="fr-FR"/>
        </a:p>
      </dgm:t>
    </dgm:pt>
    <dgm:pt modelId="{7B819360-FB39-4A25-B75B-607A51879491}" type="pres">
      <dgm:prSet presAssocID="{FDF7D0F4-E69A-4857-8A8D-93BE1719F08F}" presName="node" presStyleLbl="node1" presStyleIdx="3" presStyleCnt="4" custScaleX="116814" custScaleY="107292" custRadScaleRad="92882" custRadScaleInc="14742">
        <dgm:presLayoutVars>
          <dgm:bulletEnabled val="1"/>
        </dgm:presLayoutVars>
      </dgm:prSet>
      <dgm:spPr/>
      <dgm:t>
        <a:bodyPr/>
        <a:lstStyle/>
        <a:p>
          <a:endParaRPr lang="fr-FR"/>
        </a:p>
      </dgm:t>
    </dgm:pt>
    <dgm:pt modelId="{68FF76EA-7B5D-407C-83A1-6E19F2B0E537}" type="pres">
      <dgm:prSet presAssocID="{FDF7D0F4-E69A-4857-8A8D-93BE1719F08F}" presName="dummy" presStyleCnt="0"/>
      <dgm:spPr/>
      <dgm:t>
        <a:bodyPr/>
        <a:lstStyle/>
        <a:p>
          <a:endParaRPr lang="fr-FR"/>
        </a:p>
      </dgm:t>
    </dgm:pt>
    <dgm:pt modelId="{CA8D7C3B-5B49-4A1E-A21C-F3B12231192C}" type="pres">
      <dgm:prSet presAssocID="{F6181017-7451-4EE9-937E-0D0A4E7D91E1}" presName="sibTrans" presStyleLbl="sibTrans2D1" presStyleIdx="3" presStyleCnt="4"/>
      <dgm:spPr/>
      <dgm:t>
        <a:bodyPr/>
        <a:lstStyle/>
        <a:p>
          <a:endParaRPr lang="fr-FR"/>
        </a:p>
      </dgm:t>
    </dgm:pt>
  </dgm:ptLst>
  <dgm:cxnLst>
    <dgm:cxn modelId="{076594FF-D395-4C1D-B791-C0A011E2A319}" type="presOf" srcId="{E82929B1-0E31-41D7-A885-5801030436D2}" destId="{54090AEA-C0EC-4BA3-99AB-970683820EDA}" srcOrd="0" destOrd="0" presId="urn:microsoft.com/office/officeart/2005/8/layout/radial6"/>
    <dgm:cxn modelId="{279B2CD9-C6FA-4563-B9B7-D0B45EF6375E}" srcId="{08BB9802-D2ED-4B52-8224-928D2401006D}" destId="{FDF7D0F4-E69A-4857-8A8D-93BE1719F08F}" srcOrd="3" destOrd="0" parTransId="{4E66EBE9-6195-4368-8A60-AFAA5E5F316C}" sibTransId="{F6181017-7451-4EE9-937E-0D0A4E7D91E1}"/>
    <dgm:cxn modelId="{56EC59E7-64FF-4E03-90B0-793358C7FB1A}" type="presOf" srcId="{36126AB6-97C9-4373-A7F0-4F269866AAA4}" destId="{24D5C16D-AFFC-487B-8E6A-0060E926E423}" srcOrd="0" destOrd="0" presId="urn:microsoft.com/office/officeart/2005/8/layout/radial6"/>
    <dgm:cxn modelId="{D58689D2-A37E-47DA-AB5C-3E53660D6074}" type="presOf" srcId="{F6181017-7451-4EE9-937E-0D0A4E7D91E1}" destId="{CA8D7C3B-5B49-4A1E-A21C-F3B12231192C}" srcOrd="0" destOrd="0" presId="urn:microsoft.com/office/officeart/2005/8/layout/radial6"/>
    <dgm:cxn modelId="{8AAFB63A-F7D1-44B9-8421-FDFB877DA961}" srcId="{5C3F105C-FD00-4F1F-AD6E-B3D610770909}" destId="{08BB9802-D2ED-4B52-8224-928D2401006D}" srcOrd="0" destOrd="0" parTransId="{DB4B82AE-3F34-4D56-BAD8-78E4BEB5DDCC}" sibTransId="{FA950D37-9D2B-4BC9-B93F-D71187B979DC}"/>
    <dgm:cxn modelId="{54F99D38-BC5E-4913-B84A-944C7AE9D8D1}" type="presOf" srcId="{B5F7E37F-8F06-4EF9-91CB-FB346A93E2C5}" destId="{55D4B045-B265-41B7-98F5-838FCE3ECCA3}" srcOrd="0" destOrd="0" presId="urn:microsoft.com/office/officeart/2005/8/layout/radial6"/>
    <dgm:cxn modelId="{66442888-D8C4-492D-8158-CD27976E57A5}" type="presOf" srcId="{FDF7D0F4-E69A-4857-8A8D-93BE1719F08F}" destId="{7B819360-FB39-4A25-B75B-607A51879491}" srcOrd="0" destOrd="0" presId="urn:microsoft.com/office/officeart/2005/8/layout/radial6"/>
    <dgm:cxn modelId="{0068E74B-E970-46D3-A0E2-FA140405508F}" type="presOf" srcId="{08BB9802-D2ED-4B52-8224-928D2401006D}" destId="{A8C91BA3-5C1F-4D47-8D58-0137B74B6A6B}" srcOrd="0" destOrd="0" presId="urn:microsoft.com/office/officeart/2005/8/layout/radial6"/>
    <dgm:cxn modelId="{9EC63505-B0CA-41E0-9B4C-4B8337670F5F}" srcId="{08BB9802-D2ED-4B52-8224-928D2401006D}" destId="{36126AB6-97C9-4373-A7F0-4F269866AAA4}" srcOrd="1" destOrd="0" parTransId="{4A654E03-0D86-4B88-A345-5708A3C720D5}" sibTransId="{E82929B1-0E31-41D7-A885-5801030436D2}"/>
    <dgm:cxn modelId="{52E98161-E1D1-44CE-8DD1-E326F32300F5}" srcId="{08BB9802-D2ED-4B52-8224-928D2401006D}" destId="{A68D4F6D-58ED-4236-9965-A9A1E68CB96A}" srcOrd="2" destOrd="0" parTransId="{F9B857E7-BBD1-4725-AE3A-12C6906BA11F}" sibTransId="{53FFA723-3CD6-4741-A658-5A6DA54B7735}"/>
    <dgm:cxn modelId="{FD5D731A-3D47-4B88-9692-235BF3E3A685}" type="presOf" srcId="{A68D4F6D-58ED-4236-9965-A9A1E68CB96A}" destId="{1D88C1C9-C62C-4802-86F0-05DE99564CD2}" srcOrd="0" destOrd="0" presId="urn:microsoft.com/office/officeart/2005/8/layout/radial6"/>
    <dgm:cxn modelId="{96B3E5A2-51B4-4BF2-BA95-78CDE64CB100}" type="presOf" srcId="{53FFA723-3CD6-4741-A658-5A6DA54B7735}" destId="{2967D172-65A6-4810-B3EF-73D0CA330397}" srcOrd="0" destOrd="0" presId="urn:microsoft.com/office/officeart/2005/8/layout/radial6"/>
    <dgm:cxn modelId="{2686CE87-77D5-4A65-86A9-250F268F9047}" type="presOf" srcId="{5C3F105C-FD00-4F1F-AD6E-B3D610770909}" destId="{AD11F9B7-18AF-447D-BF2F-40F911CD8117}" srcOrd="0" destOrd="0" presId="urn:microsoft.com/office/officeart/2005/8/layout/radial6"/>
    <dgm:cxn modelId="{623B4EE5-189F-428D-AA58-FD17630299D3}" srcId="{08BB9802-D2ED-4B52-8224-928D2401006D}" destId="{B5F7E37F-8F06-4EF9-91CB-FB346A93E2C5}" srcOrd="0" destOrd="0" parTransId="{0A88D4F4-5A5E-4276-A02C-1432F43F9605}" sibTransId="{8173EF70-1061-4D0C-981A-23522C6A1D58}"/>
    <dgm:cxn modelId="{5F8E905C-888A-40AB-8AAF-0BA5BD0B91A0}" type="presOf" srcId="{8173EF70-1061-4D0C-981A-23522C6A1D58}" destId="{904E1012-9522-408F-8112-054F567E98FC}" srcOrd="0" destOrd="0" presId="urn:microsoft.com/office/officeart/2005/8/layout/radial6"/>
    <dgm:cxn modelId="{3859C3EB-507D-4426-91CD-3C2F49DEA4D0}" type="presParOf" srcId="{AD11F9B7-18AF-447D-BF2F-40F911CD8117}" destId="{A8C91BA3-5C1F-4D47-8D58-0137B74B6A6B}" srcOrd="0" destOrd="0" presId="urn:microsoft.com/office/officeart/2005/8/layout/radial6"/>
    <dgm:cxn modelId="{E6AD1789-DC99-4B5E-935F-B9DDF0594EF1}" type="presParOf" srcId="{AD11F9B7-18AF-447D-BF2F-40F911CD8117}" destId="{55D4B045-B265-41B7-98F5-838FCE3ECCA3}" srcOrd="1" destOrd="0" presId="urn:microsoft.com/office/officeart/2005/8/layout/radial6"/>
    <dgm:cxn modelId="{CD6D7008-F3E7-474D-989D-BB5A8CBDA473}" type="presParOf" srcId="{AD11F9B7-18AF-447D-BF2F-40F911CD8117}" destId="{AE2B69EE-595B-4833-9F2D-F92B87A6CE48}" srcOrd="2" destOrd="0" presId="urn:microsoft.com/office/officeart/2005/8/layout/radial6"/>
    <dgm:cxn modelId="{77A6CCB3-6BAC-4360-9238-ABCA10CC6A10}" type="presParOf" srcId="{AD11F9B7-18AF-447D-BF2F-40F911CD8117}" destId="{904E1012-9522-408F-8112-054F567E98FC}" srcOrd="3" destOrd="0" presId="urn:microsoft.com/office/officeart/2005/8/layout/radial6"/>
    <dgm:cxn modelId="{120F9B0B-C7CC-4BA1-B7AA-EADA724D4D6E}" type="presParOf" srcId="{AD11F9B7-18AF-447D-BF2F-40F911CD8117}" destId="{24D5C16D-AFFC-487B-8E6A-0060E926E423}" srcOrd="4" destOrd="0" presId="urn:microsoft.com/office/officeart/2005/8/layout/radial6"/>
    <dgm:cxn modelId="{AAC3BA1E-EE1C-4AB1-8EC3-9C47F397C047}" type="presParOf" srcId="{AD11F9B7-18AF-447D-BF2F-40F911CD8117}" destId="{F7A95B9C-D622-4AC1-99BD-B55D222D4A0D}" srcOrd="5" destOrd="0" presId="urn:microsoft.com/office/officeart/2005/8/layout/radial6"/>
    <dgm:cxn modelId="{52EDCEF1-A793-40CC-BAC2-A6C276D5424F}" type="presParOf" srcId="{AD11F9B7-18AF-447D-BF2F-40F911CD8117}" destId="{54090AEA-C0EC-4BA3-99AB-970683820EDA}" srcOrd="6" destOrd="0" presId="urn:microsoft.com/office/officeart/2005/8/layout/radial6"/>
    <dgm:cxn modelId="{B0CDA917-C065-4E08-BC88-307DBD93B0EC}" type="presParOf" srcId="{AD11F9B7-18AF-447D-BF2F-40F911CD8117}" destId="{1D88C1C9-C62C-4802-86F0-05DE99564CD2}" srcOrd="7" destOrd="0" presId="urn:microsoft.com/office/officeart/2005/8/layout/radial6"/>
    <dgm:cxn modelId="{C753201F-4D5E-4E04-AA74-792572E945E8}" type="presParOf" srcId="{AD11F9B7-18AF-447D-BF2F-40F911CD8117}" destId="{E15D6424-A4A0-4657-8BD7-C81C347D8EE7}" srcOrd="8" destOrd="0" presId="urn:microsoft.com/office/officeart/2005/8/layout/radial6"/>
    <dgm:cxn modelId="{2C422638-D3A2-4F72-8B23-DB5629D05E0E}" type="presParOf" srcId="{AD11F9B7-18AF-447D-BF2F-40F911CD8117}" destId="{2967D172-65A6-4810-B3EF-73D0CA330397}" srcOrd="9" destOrd="0" presId="urn:microsoft.com/office/officeart/2005/8/layout/radial6"/>
    <dgm:cxn modelId="{8272BE40-EE58-4D80-BF8C-921B38A46378}" type="presParOf" srcId="{AD11F9B7-18AF-447D-BF2F-40F911CD8117}" destId="{7B819360-FB39-4A25-B75B-607A51879491}" srcOrd="10" destOrd="0" presId="urn:microsoft.com/office/officeart/2005/8/layout/radial6"/>
    <dgm:cxn modelId="{94D9759D-5D71-4ACC-8E51-B9238C12A73B}" type="presParOf" srcId="{AD11F9B7-18AF-447D-BF2F-40F911CD8117}" destId="{68FF76EA-7B5D-407C-83A1-6E19F2B0E537}" srcOrd="11" destOrd="0" presId="urn:microsoft.com/office/officeart/2005/8/layout/radial6"/>
    <dgm:cxn modelId="{0D00757C-3B83-456F-9603-614E68B12D68}" type="presParOf" srcId="{AD11F9B7-18AF-447D-BF2F-40F911CD8117}" destId="{CA8D7C3B-5B49-4A1E-A21C-F3B12231192C}"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D169EB-F696-475A-BC5F-810E601C10D6}" type="doc">
      <dgm:prSet loTypeId="urn:microsoft.com/office/officeart/2005/8/layout/arrow3" loCatId="relationship" qsTypeId="urn:microsoft.com/office/officeart/2005/8/quickstyle/3d1" qsCatId="3D" csTypeId="urn:microsoft.com/office/officeart/2005/8/colors/colorful1" csCatId="colorful" phldr="1"/>
      <dgm:spPr/>
      <dgm:t>
        <a:bodyPr/>
        <a:lstStyle/>
        <a:p>
          <a:endParaRPr lang="fr-FR"/>
        </a:p>
      </dgm:t>
    </dgm:pt>
    <dgm:pt modelId="{8D4702D9-2C24-4D86-B18B-55D4FE1C9F23}">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chemeClr val="tx1"/>
              </a:solidFill>
            </a:rPr>
            <a:t>Grâce divine</a:t>
          </a:r>
          <a:endParaRPr lang="fr-FR" dirty="0">
            <a:solidFill>
              <a:schemeClr val="tx1"/>
            </a:solidFill>
          </a:endParaRPr>
        </a:p>
      </dgm:t>
    </dgm:pt>
    <dgm:pt modelId="{A670F8A3-268D-4C99-894D-291BFF075622}" type="parTrans" cxnId="{02D8B248-FCD6-4231-B6FD-D239E0BE9B19}">
      <dgm:prSet/>
      <dgm:spPr/>
      <dgm:t>
        <a:bodyPr/>
        <a:lstStyle/>
        <a:p>
          <a:endParaRPr lang="fr-FR"/>
        </a:p>
      </dgm:t>
    </dgm:pt>
    <dgm:pt modelId="{5743D1F9-FE98-44D8-BC5B-414E572300FB}" type="sibTrans" cxnId="{02D8B248-FCD6-4231-B6FD-D239E0BE9B19}">
      <dgm:prSet/>
      <dgm:spPr/>
      <dgm:t>
        <a:bodyPr/>
        <a:lstStyle/>
        <a:p>
          <a:endParaRPr lang="fr-FR"/>
        </a:p>
      </dgm:t>
    </dgm:pt>
    <dgm:pt modelId="{19448195-63AA-45DB-9913-3FC7E60D3373}">
      <dgm:prSet phldrT="[Texte]">
        <dgm:style>
          <a:lnRef idx="0">
            <a:schemeClr val="accent1"/>
          </a:lnRef>
          <a:fillRef idx="3">
            <a:schemeClr val="accent1"/>
          </a:fillRef>
          <a:effectRef idx="3">
            <a:schemeClr val="accent1"/>
          </a:effectRef>
          <a:fontRef idx="minor">
            <a:schemeClr val="lt1"/>
          </a:fontRef>
        </dgm:style>
      </dgm:prSet>
      <dgm:spPr>
        <a:solidFill>
          <a:srgbClr val="FF0000"/>
        </a:solidFill>
      </dgm:spPr>
      <dgm:t>
        <a:bodyPr/>
        <a:lstStyle/>
        <a:p>
          <a:r>
            <a:rPr lang="fr-FR" dirty="0" smtClean="0">
              <a:solidFill>
                <a:srgbClr val="FFC000"/>
              </a:solidFill>
            </a:rPr>
            <a:t>Indemnité</a:t>
          </a:r>
        </a:p>
        <a:p>
          <a:r>
            <a:rPr lang="fr-FR" dirty="0" smtClean="0">
              <a:solidFill>
                <a:srgbClr val="FFC000"/>
              </a:solidFill>
            </a:rPr>
            <a:t>(effort humain)</a:t>
          </a:r>
          <a:endParaRPr lang="fr-FR" dirty="0">
            <a:solidFill>
              <a:srgbClr val="FFC000"/>
            </a:solidFill>
          </a:endParaRPr>
        </a:p>
      </dgm:t>
    </dgm:pt>
    <dgm:pt modelId="{E3DF2D8D-8F70-4FFF-BEAA-464997352542}" type="parTrans" cxnId="{327331F6-FE23-48AC-9795-F8272F264EAB}">
      <dgm:prSet/>
      <dgm:spPr/>
      <dgm:t>
        <a:bodyPr/>
        <a:lstStyle/>
        <a:p>
          <a:endParaRPr lang="fr-FR"/>
        </a:p>
      </dgm:t>
    </dgm:pt>
    <dgm:pt modelId="{2F46EBC5-47B2-4A52-A7DF-AF389C67C3AA}" type="sibTrans" cxnId="{327331F6-FE23-48AC-9795-F8272F264EAB}">
      <dgm:prSet/>
      <dgm:spPr/>
      <dgm:t>
        <a:bodyPr/>
        <a:lstStyle/>
        <a:p>
          <a:endParaRPr lang="fr-FR"/>
        </a:p>
      </dgm:t>
    </dgm:pt>
    <dgm:pt modelId="{2E97185D-6B1F-4FD2-9080-B06A1646DA23}" type="pres">
      <dgm:prSet presAssocID="{A5D169EB-F696-475A-BC5F-810E601C10D6}" presName="compositeShape" presStyleCnt="0">
        <dgm:presLayoutVars>
          <dgm:chMax val="2"/>
          <dgm:dir/>
          <dgm:resizeHandles val="exact"/>
        </dgm:presLayoutVars>
      </dgm:prSet>
      <dgm:spPr/>
      <dgm:t>
        <a:bodyPr/>
        <a:lstStyle/>
        <a:p>
          <a:endParaRPr lang="fr-FR"/>
        </a:p>
      </dgm:t>
    </dgm:pt>
    <dgm:pt modelId="{5B73DA0B-3410-4310-9FC9-E570A0F5C2EC}" type="pres">
      <dgm:prSet presAssocID="{A5D169EB-F696-475A-BC5F-810E601C10D6}" presName="divider" presStyleLbl="fgShp" presStyleIdx="0" presStyleCnt="1">
        <dgm:style>
          <a:lnRef idx="0">
            <a:schemeClr val="accent1"/>
          </a:lnRef>
          <a:fillRef idx="3">
            <a:schemeClr val="accent1"/>
          </a:fillRef>
          <a:effectRef idx="3">
            <a:schemeClr val="accent1"/>
          </a:effectRef>
          <a:fontRef idx="minor">
            <a:schemeClr val="lt1"/>
          </a:fontRef>
        </dgm:style>
      </dgm:prSet>
      <dgm:spPr/>
    </dgm:pt>
    <dgm:pt modelId="{50C1E9F1-09B2-41AC-B2E6-FF54C00996F6}" type="pres">
      <dgm:prSet presAssocID="{8D4702D9-2C24-4D86-B18B-55D4FE1C9F23}" presName="downArrow" presStyleLbl="node1" presStyleIdx="0" presStyleCnt="2"/>
      <dgm:spPr/>
    </dgm:pt>
    <dgm:pt modelId="{E3CF3B52-52D2-45CA-A2CB-39BA805DBC4B}" type="pres">
      <dgm:prSet presAssocID="{8D4702D9-2C24-4D86-B18B-55D4FE1C9F23}" presName="downArrowText" presStyleLbl="revTx" presStyleIdx="0" presStyleCnt="2" custScaleY="77969">
        <dgm:presLayoutVars>
          <dgm:bulletEnabled val="1"/>
        </dgm:presLayoutVars>
      </dgm:prSet>
      <dgm:spPr/>
      <dgm:t>
        <a:bodyPr/>
        <a:lstStyle/>
        <a:p>
          <a:endParaRPr lang="fr-FR"/>
        </a:p>
      </dgm:t>
    </dgm:pt>
    <dgm:pt modelId="{82D959EF-5D92-4D97-876F-50A76F85D95A}" type="pres">
      <dgm:prSet presAssocID="{19448195-63AA-45DB-9913-3FC7E60D3373}" presName="upArrow" presStyleLbl="node1" presStyleIdx="1" presStyleCnt="2">
        <dgm:style>
          <a:lnRef idx="0">
            <a:schemeClr val="accent1"/>
          </a:lnRef>
          <a:fillRef idx="3">
            <a:schemeClr val="accent1"/>
          </a:fillRef>
          <a:effectRef idx="3">
            <a:schemeClr val="accent1"/>
          </a:effectRef>
          <a:fontRef idx="minor">
            <a:schemeClr val="lt1"/>
          </a:fontRef>
        </dgm:style>
      </dgm:prSet>
      <dgm:spPr>
        <a:solidFill>
          <a:srgbClr val="FF0000"/>
        </a:solidFill>
      </dgm:spPr>
    </dgm:pt>
    <dgm:pt modelId="{C937DCF3-BB75-4EA3-85F6-1D206FF7F750}" type="pres">
      <dgm:prSet presAssocID="{19448195-63AA-45DB-9913-3FC7E60D3373}" presName="upArrowText" presStyleLbl="revTx" presStyleIdx="1" presStyleCnt="2" custScaleX="125199" custScaleY="85172">
        <dgm:presLayoutVars>
          <dgm:bulletEnabled val="1"/>
        </dgm:presLayoutVars>
      </dgm:prSet>
      <dgm:spPr/>
      <dgm:t>
        <a:bodyPr/>
        <a:lstStyle/>
        <a:p>
          <a:endParaRPr lang="fr-FR"/>
        </a:p>
      </dgm:t>
    </dgm:pt>
  </dgm:ptLst>
  <dgm:cxnLst>
    <dgm:cxn modelId="{02D8B248-FCD6-4231-B6FD-D239E0BE9B19}" srcId="{A5D169EB-F696-475A-BC5F-810E601C10D6}" destId="{8D4702D9-2C24-4D86-B18B-55D4FE1C9F23}" srcOrd="0" destOrd="0" parTransId="{A670F8A3-268D-4C99-894D-291BFF075622}" sibTransId="{5743D1F9-FE98-44D8-BC5B-414E572300FB}"/>
    <dgm:cxn modelId="{327331F6-FE23-48AC-9795-F8272F264EAB}" srcId="{A5D169EB-F696-475A-BC5F-810E601C10D6}" destId="{19448195-63AA-45DB-9913-3FC7E60D3373}" srcOrd="1" destOrd="0" parTransId="{E3DF2D8D-8F70-4FFF-BEAA-464997352542}" sibTransId="{2F46EBC5-47B2-4A52-A7DF-AF389C67C3AA}"/>
    <dgm:cxn modelId="{AC54F2C8-4745-45C5-A941-C9B728AB4CF3}" type="presOf" srcId="{8D4702D9-2C24-4D86-B18B-55D4FE1C9F23}" destId="{E3CF3B52-52D2-45CA-A2CB-39BA805DBC4B}" srcOrd="0" destOrd="0" presId="urn:microsoft.com/office/officeart/2005/8/layout/arrow3"/>
    <dgm:cxn modelId="{69CE6695-3EB6-40F5-AD14-3CA6AC1DC7A7}" type="presOf" srcId="{19448195-63AA-45DB-9913-3FC7E60D3373}" destId="{C937DCF3-BB75-4EA3-85F6-1D206FF7F750}" srcOrd="0" destOrd="0" presId="urn:microsoft.com/office/officeart/2005/8/layout/arrow3"/>
    <dgm:cxn modelId="{5FE1C0AF-4A3A-4269-8000-D384990F075F}" type="presOf" srcId="{A5D169EB-F696-475A-BC5F-810E601C10D6}" destId="{2E97185D-6B1F-4FD2-9080-B06A1646DA23}" srcOrd="0" destOrd="0" presId="urn:microsoft.com/office/officeart/2005/8/layout/arrow3"/>
    <dgm:cxn modelId="{86CE3D79-7101-49CA-8AF7-BB611BC044D5}" type="presParOf" srcId="{2E97185D-6B1F-4FD2-9080-B06A1646DA23}" destId="{5B73DA0B-3410-4310-9FC9-E570A0F5C2EC}" srcOrd="0" destOrd="0" presId="urn:microsoft.com/office/officeart/2005/8/layout/arrow3"/>
    <dgm:cxn modelId="{30D3EFF2-D69B-44FE-B7D5-3E3191036C61}" type="presParOf" srcId="{2E97185D-6B1F-4FD2-9080-B06A1646DA23}" destId="{50C1E9F1-09B2-41AC-B2E6-FF54C00996F6}" srcOrd="1" destOrd="0" presId="urn:microsoft.com/office/officeart/2005/8/layout/arrow3"/>
    <dgm:cxn modelId="{0920712E-E2D7-4692-9F26-C4C23CB14125}" type="presParOf" srcId="{2E97185D-6B1F-4FD2-9080-B06A1646DA23}" destId="{E3CF3B52-52D2-45CA-A2CB-39BA805DBC4B}" srcOrd="2" destOrd="0" presId="urn:microsoft.com/office/officeart/2005/8/layout/arrow3"/>
    <dgm:cxn modelId="{F8AF09F8-8CC6-4166-8AA8-4E86DB04940D}" type="presParOf" srcId="{2E97185D-6B1F-4FD2-9080-B06A1646DA23}" destId="{82D959EF-5D92-4D97-876F-50A76F85D95A}" srcOrd="3" destOrd="0" presId="urn:microsoft.com/office/officeart/2005/8/layout/arrow3"/>
    <dgm:cxn modelId="{E6DA2D6A-6EA3-4425-853E-1C4C2DB941AE}" type="presParOf" srcId="{2E97185D-6B1F-4FD2-9080-B06A1646DA23}" destId="{C937DCF3-BB75-4EA3-85F6-1D206FF7F750}" srcOrd="4" destOrd="0" presId="urn:microsoft.com/office/officeart/2005/8/layout/arrow3"/>
  </dgm:cxnLst>
  <dgm:bg>
    <a:gradFill>
      <a:gsLst>
        <a:gs pos="0">
          <a:srgbClr val="FFF200"/>
        </a:gs>
        <a:gs pos="45000">
          <a:srgbClr val="FF7A00"/>
        </a:gs>
        <a:gs pos="70000">
          <a:srgbClr val="FF0300"/>
        </a:gs>
        <a:gs pos="100000">
          <a:srgbClr val="4D0808"/>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A89930-751B-4681-9284-9A14868F9F1D}"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fr-FR"/>
        </a:p>
      </dgm:t>
    </dgm:pt>
    <dgm:pt modelId="{BB90555C-3A78-49D9-B5AE-BF62A7B4BBF4}">
      <dgm:prSet phldrT="[Texte]"/>
      <dgm:spPr/>
      <dgm:t>
        <a:bodyPr/>
        <a:lstStyle/>
        <a:p>
          <a:r>
            <a:rPr lang="fr-FR" dirty="0" smtClean="0"/>
            <a:t>Division</a:t>
          </a:r>
          <a:endParaRPr lang="fr-FR" dirty="0"/>
        </a:p>
      </dgm:t>
    </dgm:pt>
    <dgm:pt modelId="{4F49E2C8-363B-4F09-985D-8B53DA207CD6}" type="parTrans" cxnId="{B1B44257-50BF-46B4-9705-0665BFE35216}">
      <dgm:prSet/>
      <dgm:spPr/>
      <dgm:t>
        <a:bodyPr/>
        <a:lstStyle/>
        <a:p>
          <a:endParaRPr lang="fr-FR"/>
        </a:p>
      </dgm:t>
    </dgm:pt>
    <dgm:pt modelId="{61A5E893-E4CB-43F8-ADAC-3B9D1B3CD0F7}" type="sibTrans" cxnId="{B1B44257-50BF-46B4-9705-0665BFE35216}">
      <dgm:prSet/>
      <dgm:spPr/>
      <dgm:t>
        <a:bodyPr/>
        <a:lstStyle/>
        <a:p>
          <a:endParaRPr lang="fr-FR"/>
        </a:p>
      </dgm:t>
    </dgm:pt>
    <dgm:pt modelId="{D646B29E-BBD6-4A81-8305-F01999DEA124}">
      <dgm:prSet phldrT="[Texte]"/>
      <dgm:spPr/>
      <dgm:t>
        <a:bodyPr/>
        <a:lstStyle/>
        <a:p>
          <a:r>
            <a:rPr lang="fr-FR" dirty="0" smtClean="0"/>
            <a:t>Origine</a:t>
          </a:r>
        </a:p>
        <a:p>
          <a:r>
            <a:rPr lang="fr-FR" dirty="0" smtClean="0"/>
            <a:t>(N)</a:t>
          </a:r>
          <a:endParaRPr lang="fr-FR" dirty="0"/>
        </a:p>
      </dgm:t>
    </dgm:pt>
    <dgm:pt modelId="{EB04C1F0-0639-4C70-A3DD-16BC1DE61B32}" type="parTrans" cxnId="{86B91B93-2870-4A49-BD83-BE46A96E6107}">
      <dgm:prSet/>
      <dgm:spPr/>
      <dgm:t>
        <a:bodyPr/>
        <a:lstStyle/>
        <a:p>
          <a:endParaRPr lang="fr-FR"/>
        </a:p>
      </dgm:t>
    </dgm:pt>
    <dgm:pt modelId="{AA4B2DD9-AD31-4503-836D-E4F5ED9C6D2C}" type="sibTrans" cxnId="{86B91B93-2870-4A49-BD83-BE46A96E6107}">
      <dgm:prSet/>
      <dgm:spPr/>
      <dgm:t>
        <a:bodyPr/>
        <a:lstStyle/>
        <a:p>
          <a:endParaRPr lang="fr-FR"/>
        </a:p>
      </dgm:t>
    </dgm:pt>
    <dgm:pt modelId="{2BABBE0D-46E1-4929-A0E1-7ABE8AA8198F}">
      <dgm:prSet phldrT="[Texte]"/>
      <dgm:spPr/>
      <dgm:t>
        <a:bodyPr/>
        <a:lstStyle/>
        <a:p>
          <a:r>
            <a:rPr lang="fr-FR" dirty="0" smtClean="0"/>
            <a:t>Objet</a:t>
          </a:r>
        </a:p>
        <a:p>
          <a:r>
            <a:rPr lang="fr-FR" dirty="0" smtClean="0"/>
            <a:t>(E)</a:t>
          </a:r>
          <a:endParaRPr lang="fr-FR" dirty="0"/>
        </a:p>
      </dgm:t>
    </dgm:pt>
    <dgm:pt modelId="{CD465A12-1B56-4BA7-A916-1DFD570CFC63}" type="parTrans" cxnId="{AE6D8AC6-6775-4AF4-AC30-A2D6861FFB2E}">
      <dgm:prSet/>
      <dgm:spPr/>
      <dgm:t>
        <a:bodyPr/>
        <a:lstStyle/>
        <a:p>
          <a:endParaRPr lang="fr-FR"/>
        </a:p>
      </dgm:t>
    </dgm:pt>
    <dgm:pt modelId="{3C6B6B10-7314-41BD-AB0B-AF9D763BB1A8}" type="sibTrans" cxnId="{AE6D8AC6-6775-4AF4-AC30-A2D6861FFB2E}">
      <dgm:prSet/>
      <dgm:spPr/>
      <dgm:t>
        <a:bodyPr/>
        <a:lstStyle/>
        <a:p>
          <a:endParaRPr lang="fr-FR"/>
        </a:p>
      </dgm:t>
    </dgm:pt>
    <dgm:pt modelId="{A8668298-30C1-45C0-961E-9615C87B6129}">
      <dgm:prSet phldrT="[Texte]"/>
      <dgm:spPr/>
      <dgm:t>
        <a:bodyPr/>
        <a:lstStyle/>
        <a:p>
          <a:r>
            <a:rPr lang="fr-FR" dirty="0" smtClean="0"/>
            <a:t>Union</a:t>
          </a:r>
        </a:p>
        <a:p>
          <a:r>
            <a:rPr lang="fr-FR" dirty="0" smtClean="0"/>
            <a:t>(S)</a:t>
          </a:r>
          <a:endParaRPr lang="fr-FR" dirty="0"/>
        </a:p>
      </dgm:t>
    </dgm:pt>
    <dgm:pt modelId="{03FB2E2D-3B15-4EAD-A8F0-FF6F92F09153}" type="parTrans" cxnId="{F2D80EC2-8B74-46C7-93EA-6668A824AB68}">
      <dgm:prSet/>
      <dgm:spPr/>
      <dgm:t>
        <a:bodyPr/>
        <a:lstStyle/>
        <a:p>
          <a:endParaRPr lang="fr-FR"/>
        </a:p>
      </dgm:t>
    </dgm:pt>
    <dgm:pt modelId="{115B2654-5020-427E-A0B1-24D539934B47}" type="sibTrans" cxnId="{F2D80EC2-8B74-46C7-93EA-6668A824AB68}">
      <dgm:prSet/>
      <dgm:spPr/>
      <dgm:t>
        <a:bodyPr/>
        <a:lstStyle/>
        <a:p>
          <a:endParaRPr lang="fr-FR"/>
        </a:p>
      </dgm:t>
    </dgm:pt>
    <dgm:pt modelId="{75FF1C02-FA10-443B-96B8-DB4680B2ABFE}">
      <dgm:prSet phldrT="[Texte]"/>
      <dgm:spPr/>
      <dgm:t>
        <a:bodyPr/>
        <a:lstStyle/>
        <a:p>
          <a:r>
            <a:rPr lang="fr-FR" dirty="0" smtClean="0"/>
            <a:t>Sujet</a:t>
          </a:r>
        </a:p>
        <a:p>
          <a:r>
            <a:rPr lang="fr-FR" dirty="0" smtClean="0"/>
            <a:t>(O)</a:t>
          </a:r>
          <a:endParaRPr lang="fr-FR" dirty="0"/>
        </a:p>
      </dgm:t>
    </dgm:pt>
    <dgm:pt modelId="{A74EFCB5-79A5-4329-819C-6E90AD48194C}" type="parTrans" cxnId="{1504A16A-1A2B-4E9A-940A-866D54F7AA6E}">
      <dgm:prSet/>
      <dgm:spPr/>
      <dgm:t>
        <a:bodyPr/>
        <a:lstStyle/>
        <a:p>
          <a:endParaRPr lang="fr-FR"/>
        </a:p>
      </dgm:t>
    </dgm:pt>
    <dgm:pt modelId="{57634A09-0744-4202-A753-4F36A7D294F9}" type="sibTrans" cxnId="{1504A16A-1A2B-4E9A-940A-866D54F7AA6E}">
      <dgm:prSet/>
      <dgm:spPr/>
      <dgm:t>
        <a:bodyPr/>
        <a:lstStyle/>
        <a:p>
          <a:endParaRPr lang="fr-FR"/>
        </a:p>
      </dgm:t>
    </dgm:pt>
    <dgm:pt modelId="{75CDFD6C-59D8-4769-8D7D-B442756CA01B}" type="pres">
      <dgm:prSet presAssocID="{F2A89930-751B-4681-9284-9A14868F9F1D}" presName="Name0" presStyleCnt="0">
        <dgm:presLayoutVars>
          <dgm:chMax val="1"/>
          <dgm:dir/>
          <dgm:animLvl val="ctr"/>
          <dgm:resizeHandles val="exact"/>
        </dgm:presLayoutVars>
      </dgm:prSet>
      <dgm:spPr/>
      <dgm:t>
        <a:bodyPr/>
        <a:lstStyle/>
        <a:p>
          <a:endParaRPr lang="fr-FR"/>
        </a:p>
      </dgm:t>
    </dgm:pt>
    <dgm:pt modelId="{9B3C7DD8-3742-4163-BCF4-BFEC02A2977F}" type="pres">
      <dgm:prSet presAssocID="{BB90555C-3A78-49D9-B5AE-BF62A7B4BBF4}" presName="centerShape" presStyleLbl="node0" presStyleIdx="0" presStyleCnt="1"/>
      <dgm:spPr/>
      <dgm:t>
        <a:bodyPr/>
        <a:lstStyle/>
        <a:p>
          <a:endParaRPr lang="fr-FR"/>
        </a:p>
      </dgm:t>
    </dgm:pt>
    <dgm:pt modelId="{4C57B301-2920-4B32-8EB7-1364010E24C3}" type="pres">
      <dgm:prSet presAssocID="{D646B29E-BBD6-4A81-8305-F01999DEA124}" presName="node" presStyleLbl="node1" presStyleIdx="0" presStyleCnt="4">
        <dgm:presLayoutVars>
          <dgm:bulletEnabled val="1"/>
        </dgm:presLayoutVars>
      </dgm:prSet>
      <dgm:spPr/>
      <dgm:t>
        <a:bodyPr/>
        <a:lstStyle/>
        <a:p>
          <a:endParaRPr lang="fr-FR"/>
        </a:p>
      </dgm:t>
    </dgm:pt>
    <dgm:pt modelId="{B9D2AD84-06E5-461B-B11C-C0F7CD4BCD56}" type="pres">
      <dgm:prSet presAssocID="{D646B29E-BBD6-4A81-8305-F01999DEA124}" presName="dummy" presStyleCnt="0"/>
      <dgm:spPr/>
      <dgm:t>
        <a:bodyPr/>
        <a:lstStyle/>
        <a:p>
          <a:endParaRPr lang="fr-FR"/>
        </a:p>
      </dgm:t>
    </dgm:pt>
    <dgm:pt modelId="{95AC302F-B9AF-44AA-8BAF-349B26B46853}" type="pres">
      <dgm:prSet presAssocID="{AA4B2DD9-AD31-4503-836D-E4F5ED9C6D2C}" presName="sibTrans" presStyleLbl="sibTrans2D1" presStyleIdx="0" presStyleCnt="4"/>
      <dgm:spPr/>
      <dgm:t>
        <a:bodyPr/>
        <a:lstStyle/>
        <a:p>
          <a:endParaRPr lang="fr-FR"/>
        </a:p>
      </dgm:t>
    </dgm:pt>
    <dgm:pt modelId="{125AC3D6-CD69-4558-87C3-620121C8AF2C}" type="pres">
      <dgm:prSet presAssocID="{2BABBE0D-46E1-4929-A0E1-7ABE8AA8198F}" presName="node" presStyleLbl="node1" presStyleIdx="1" presStyleCnt="4">
        <dgm:presLayoutVars>
          <dgm:bulletEnabled val="1"/>
        </dgm:presLayoutVars>
      </dgm:prSet>
      <dgm:spPr/>
      <dgm:t>
        <a:bodyPr/>
        <a:lstStyle/>
        <a:p>
          <a:endParaRPr lang="fr-FR"/>
        </a:p>
      </dgm:t>
    </dgm:pt>
    <dgm:pt modelId="{D81CD03B-AB60-4717-8FCB-8F51BC0BCF2F}" type="pres">
      <dgm:prSet presAssocID="{2BABBE0D-46E1-4929-A0E1-7ABE8AA8198F}" presName="dummy" presStyleCnt="0"/>
      <dgm:spPr/>
      <dgm:t>
        <a:bodyPr/>
        <a:lstStyle/>
        <a:p>
          <a:endParaRPr lang="fr-FR"/>
        </a:p>
      </dgm:t>
    </dgm:pt>
    <dgm:pt modelId="{57112E41-9EE2-4C1C-8DAA-2A3A3F8063A8}" type="pres">
      <dgm:prSet presAssocID="{3C6B6B10-7314-41BD-AB0B-AF9D763BB1A8}" presName="sibTrans" presStyleLbl="sibTrans2D1" presStyleIdx="1" presStyleCnt="4"/>
      <dgm:spPr/>
      <dgm:t>
        <a:bodyPr/>
        <a:lstStyle/>
        <a:p>
          <a:endParaRPr lang="fr-FR"/>
        </a:p>
      </dgm:t>
    </dgm:pt>
    <dgm:pt modelId="{D63E31F8-BE52-4DBD-A24F-AE262C0846DA}" type="pres">
      <dgm:prSet presAssocID="{A8668298-30C1-45C0-961E-9615C87B6129}" presName="node" presStyleLbl="node1" presStyleIdx="2" presStyleCnt="4">
        <dgm:presLayoutVars>
          <dgm:bulletEnabled val="1"/>
        </dgm:presLayoutVars>
      </dgm:prSet>
      <dgm:spPr/>
      <dgm:t>
        <a:bodyPr/>
        <a:lstStyle/>
        <a:p>
          <a:endParaRPr lang="fr-FR"/>
        </a:p>
      </dgm:t>
    </dgm:pt>
    <dgm:pt modelId="{CEF46C61-B5A9-4FA4-84B0-5DBCE4BA9B53}" type="pres">
      <dgm:prSet presAssocID="{A8668298-30C1-45C0-961E-9615C87B6129}" presName="dummy" presStyleCnt="0"/>
      <dgm:spPr/>
      <dgm:t>
        <a:bodyPr/>
        <a:lstStyle/>
        <a:p>
          <a:endParaRPr lang="fr-FR"/>
        </a:p>
      </dgm:t>
    </dgm:pt>
    <dgm:pt modelId="{76DC242C-DD74-4F5A-BA40-E5ED5F1E266D}" type="pres">
      <dgm:prSet presAssocID="{115B2654-5020-427E-A0B1-24D539934B47}" presName="sibTrans" presStyleLbl="sibTrans2D1" presStyleIdx="2" presStyleCnt="4"/>
      <dgm:spPr/>
      <dgm:t>
        <a:bodyPr/>
        <a:lstStyle/>
        <a:p>
          <a:endParaRPr lang="fr-FR"/>
        </a:p>
      </dgm:t>
    </dgm:pt>
    <dgm:pt modelId="{F097BEDC-E3B1-444E-9CC8-3468E7CF3543}" type="pres">
      <dgm:prSet presAssocID="{75FF1C02-FA10-443B-96B8-DB4680B2ABFE}" presName="node" presStyleLbl="node1" presStyleIdx="3" presStyleCnt="4">
        <dgm:presLayoutVars>
          <dgm:bulletEnabled val="1"/>
        </dgm:presLayoutVars>
      </dgm:prSet>
      <dgm:spPr/>
      <dgm:t>
        <a:bodyPr/>
        <a:lstStyle/>
        <a:p>
          <a:endParaRPr lang="fr-FR"/>
        </a:p>
      </dgm:t>
    </dgm:pt>
    <dgm:pt modelId="{1FE2F701-A3DF-4D44-8177-3636DEBD19F4}" type="pres">
      <dgm:prSet presAssocID="{75FF1C02-FA10-443B-96B8-DB4680B2ABFE}" presName="dummy" presStyleCnt="0"/>
      <dgm:spPr/>
      <dgm:t>
        <a:bodyPr/>
        <a:lstStyle/>
        <a:p>
          <a:endParaRPr lang="fr-FR"/>
        </a:p>
      </dgm:t>
    </dgm:pt>
    <dgm:pt modelId="{3FFA3A04-9048-4935-9EDD-D20ED5F7147C}" type="pres">
      <dgm:prSet presAssocID="{57634A09-0744-4202-A753-4F36A7D294F9}" presName="sibTrans" presStyleLbl="sibTrans2D1" presStyleIdx="3" presStyleCnt="4"/>
      <dgm:spPr/>
      <dgm:t>
        <a:bodyPr/>
        <a:lstStyle/>
        <a:p>
          <a:endParaRPr lang="fr-FR"/>
        </a:p>
      </dgm:t>
    </dgm:pt>
  </dgm:ptLst>
  <dgm:cxnLst>
    <dgm:cxn modelId="{CE9ABAFC-99D9-497F-8B55-9D86FE6F51FA}" type="presOf" srcId="{A8668298-30C1-45C0-961E-9615C87B6129}" destId="{D63E31F8-BE52-4DBD-A24F-AE262C0846DA}" srcOrd="0" destOrd="0" presId="urn:microsoft.com/office/officeart/2005/8/layout/radial6"/>
    <dgm:cxn modelId="{4B3F1BF0-468A-4568-8DC8-8D5F190B453C}" type="presOf" srcId="{3C6B6B10-7314-41BD-AB0B-AF9D763BB1A8}" destId="{57112E41-9EE2-4C1C-8DAA-2A3A3F8063A8}" srcOrd="0" destOrd="0" presId="urn:microsoft.com/office/officeart/2005/8/layout/radial6"/>
    <dgm:cxn modelId="{C996A4E7-65AD-4E22-B281-5F7AB1D69448}" type="presOf" srcId="{AA4B2DD9-AD31-4503-836D-E4F5ED9C6D2C}" destId="{95AC302F-B9AF-44AA-8BAF-349B26B46853}" srcOrd="0" destOrd="0" presId="urn:microsoft.com/office/officeart/2005/8/layout/radial6"/>
    <dgm:cxn modelId="{29EF7587-DE75-448D-923F-63C84404AE74}" type="presOf" srcId="{BB90555C-3A78-49D9-B5AE-BF62A7B4BBF4}" destId="{9B3C7DD8-3742-4163-BCF4-BFEC02A2977F}" srcOrd="0" destOrd="0" presId="urn:microsoft.com/office/officeart/2005/8/layout/radial6"/>
    <dgm:cxn modelId="{86B91B93-2870-4A49-BD83-BE46A96E6107}" srcId="{BB90555C-3A78-49D9-B5AE-BF62A7B4BBF4}" destId="{D646B29E-BBD6-4A81-8305-F01999DEA124}" srcOrd="0" destOrd="0" parTransId="{EB04C1F0-0639-4C70-A3DD-16BC1DE61B32}" sibTransId="{AA4B2DD9-AD31-4503-836D-E4F5ED9C6D2C}"/>
    <dgm:cxn modelId="{1504A16A-1A2B-4E9A-940A-866D54F7AA6E}" srcId="{BB90555C-3A78-49D9-B5AE-BF62A7B4BBF4}" destId="{75FF1C02-FA10-443B-96B8-DB4680B2ABFE}" srcOrd="3" destOrd="0" parTransId="{A74EFCB5-79A5-4329-819C-6E90AD48194C}" sibTransId="{57634A09-0744-4202-A753-4F36A7D294F9}"/>
    <dgm:cxn modelId="{4874DE92-717B-48B8-9B9E-AAC0793F3610}" type="presOf" srcId="{D646B29E-BBD6-4A81-8305-F01999DEA124}" destId="{4C57B301-2920-4B32-8EB7-1364010E24C3}" srcOrd="0" destOrd="0" presId="urn:microsoft.com/office/officeart/2005/8/layout/radial6"/>
    <dgm:cxn modelId="{8DD1EDEA-BCE9-4EA0-8115-2EEB6F16921D}" type="presOf" srcId="{F2A89930-751B-4681-9284-9A14868F9F1D}" destId="{75CDFD6C-59D8-4769-8D7D-B442756CA01B}" srcOrd="0" destOrd="0" presId="urn:microsoft.com/office/officeart/2005/8/layout/radial6"/>
    <dgm:cxn modelId="{9A8A12BA-1A6F-4EF9-9A0F-310AA1C90C11}" type="presOf" srcId="{115B2654-5020-427E-A0B1-24D539934B47}" destId="{76DC242C-DD74-4F5A-BA40-E5ED5F1E266D}" srcOrd="0" destOrd="0" presId="urn:microsoft.com/office/officeart/2005/8/layout/radial6"/>
    <dgm:cxn modelId="{B1B44257-50BF-46B4-9705-0665BFE35216}" srcId="{F2A89930-751B-4681-9284-9A14868F9F1D}" destId="{BB90555C-3A78-49D9-B5AE-BF62A7B4BBF4}" srcOrd="0" destOrd="0" parTransId="{4F49E2C8-363B-4F09-985D-8B53DA207CD6}" sibTransId="{61A5E893-E4CB-43F8-ADAC-3B9D1B3CD0F7}"/>
    <dgm:cxn modelId="{0146EE42-133B-414D-93E4-84C343B9A156}" type="presOf" srcId="{2BABBE0D-46E1-4929-A0E1-7ABE8AA8198F}" destId="{125AC3D6-CD69-4558-87C3-620121C8AF2C}" srcOrd="0" destOrd="0" presId="urn:microsoft.com/office/officeart/2005/8/layout/radial6"/>
    <dgm:cxn modelId="{C3BF9841-603A-445B-A07C-99478E8278FD}" type="presOf" srcId="{75FF1C02-FA10-443B-96B8-DB4680B2ABFE}" destId="{F097BEDC-E3B1-444E-9CC8-3468E7CF3543}" srcOrd="0" destOrd="0" presId="urn:microsoft.com/office/officeart/2005/8/layout/radial6"/>
    <dgm:cxn modelId="{48D7D93D-EB3E-4A53-9934-836C323FEA14}" type="presOf" srcId="{57634A09-0744-4202-A753-4F36A7D294F9}" destId="{3FFA3A04-9048-4935-9EDD-D20ED5F7147C}" srcOrd="0" destOrd="0" presId="urn:microsoft.com/office/officeart/2005/8/layout/radial6"/>
    <dgm:cxn modelId="{F2D80EC2-8B74-46C7-93EA-6668A824AB68}" srcId="{BB90555C-3A78-49D9-B5AE-BF62A7B4BBF4}" destId="{A8668298-30C1-45C0-961E-9615C87B6129}" srcOrd="2" destOrd="0" parTransId="{03FB2E2D-3B15-4EAD-A8F0-FF6F92F09153}" sibTransId="{115B2654-5020-427E-A0B1-24D539934B47}"/>
    <dgm:cxn modelId="{AE6D8AC6-6775-4AF4-AC30-A2D6861FFB2E}" srcId="{BB90555C-3A78-49D9-B5AE-BF62A7B4BBF4}" destId="{2BABBE0D-46E1-4929-A0E1-7ABE8AA8198F}" srcOrd="1" destOrd="0" parTransId="{CD465A12-1B56-4BA7-A916-1DFD570CFC63}" sibTransId="{3C6B6B10-7314-41BD-AB0B-AF9D763BB1A8}"/>
    <dgm:cxn modelId="{1045E142-3C5A-4DA7-936A-E8732E005D22}" type="presParOf" srcId="{75CDFD6C-59D8-4769-8D7D-B442756CA01B}" destId="{9B3C7DD8-3742-4163-BCF4-BFEC02A2977F}" srcOrd="0" destOrd="0" presId="urn:microsoft.com/office/officeart/2005/8/layout/radial6"/>
    <dgm:cxn modelId="{819B20F5-161D-477B-8226-6BE20373DAD1}" type="presParOf" srcId="{75CDFD6C-59D8-4769-8D7D-B442756CA01B}" destId="{4C57B301-2920-4B32-8EB7-1364010E24C3}" srcOrd="1" destOrd="0" presId="urn:microsoft.com/office/officeart/2005/8/layout/radial6"/>
    <dgm:cxn modelId="{C8E4EC04-95F2-434E-A7C7-A48A218ED870}" type="presParOf" srcId="{75CDFD6C-59D8-4769-8D7D-B442756CA01B}" destId="{B9D2AD84-06E5-461B-B11C-C0F7CD4BCD56}" srcOrd="2" destOrd="0" presId="urn:microsoft.com/office/officeart/2005/8/layout/radial6"/>
    <dgm:cxn modelId="{826A9685-B38D-4128-8039-8FE8B27E5DB5}" type="presParOf" srcId="{75CDFD6C-59D8-4769-8D7D-B442756CA01B}" destId="{95AC302F-B9AF-44AA-8BAF-349B26B46853}" srcOrd="3" destOrd="0" presId="urn:microsoft.com/office/officeart/2005/8/layout/radial6"/>
    <dgm:cxn modelId="{E335F2BF-3947-4870-B5D0-BD232EDDEFE7}" type="presParOf" srcId="{75CDFD6C-59D8-4769-8D7D-B442756CA01B}" destId="{125AC3D6-CD69-4558-87C3-620121C8AF2C}" srcOrd="4" destOrd="0" presId="urn:microsoft.com/office/officeart/2005/8/layout/radial6"/>
    <dgm:cxn modelId="{9CA2170E-8EF8-4AFA-896F-007EDE296BC9}" type="presParOf" srcId="{75CDFD6C-59D8-4769-8D7D-B442756CA01B}" destId="{D81CD03B-AB60-4717-8FCB-8F51BC0BCF2F}" srcOrd="5" destOrd="0" presId="urn:microsoft.com/office/officeart/2005/8/layout/radial6"/>
    <dgm:cxn modelId="{92E032E7-2608-436C-8D6D-B01FAF606031}" type="presParOf" srcId="{75CDFD6C-59D8-4769-8D7D-B442756CA01B}" destId="{57112E41-9EE2-4C1C-8DAA-2A3A3F8063A8}" srcOrd="6" destOrd="0" presId="urn:microsoft.com/office/officeart/2005/8/layout/radial6"/>
    <dgm:cxn modelId="{18F847E3-79F3-4D29-BFC8-5900EC625524}" type="presParOf" srcId="{75CDFD6C-59D8-4769-8D7D-B442756CA01B}" destId="{D63E31F8-BE52-4DBD-A24F-AE262C0846DA}" srcOrd="7" destOrd="0" presId="urn:microsoft.com/office/officeart/2005/8/layout/radial6"/>
    <dgm:cxn modelId="{85A1F7AB-116A-4A5E-9843-0AE95A36179B}" type="presParOf" srcId="{75CDFD6C-59D8-4769-8D7D-B442756CA01B}" destId="{CEF46C61-B5A9-4FA4-84B0-5DBCE4BA9B53}" srcOrd="8" destOrd="0" presId="urn:microsoft.com/office/officeart/2005/8/layout/radial6"/>
    <dgm:cxn modelId="{8CF50F43-1C9A-41C8-9D9C-64A1F7A9AC3C}" type="presParOf" srcId="{75CDFD6C-59D8-4769-8D7D-B442756CA01B}" destId="{76DC242C-DD74-4F5A-BA40-E5ED5F1E266D}" srcOrd="9" destOrd="0" presId="urn:microsoft.com/office/officeart/2005/8/layout/radial6"/>
    <dgm:cxn modelId="{FA0AF831-9D80-4B4A-88ED-97D611AC3D64}" type="presParOf" srcId="{75CDFD6C-59D8-4769-8D7D-B442756CA01B}" destId="{F097BEDC-E3B1-444E-9CC8-3468E7CF3543}" srcOrd="10" destOrd="0" presId="urn:microsoft.com/office/officeart/2005/8/layout/radial6"/>
    <dgm:cxn modelId="{F37B698A-A69C-4566-AF31-5C7F293CDF90}" type="presParOf" srcId="{75CDFD6C-59D8-4769-8D7D-B442756CA01B}" destId="{1FE2F701-A3DF-4D44-8177-3636DEBD19F4}" srcOrd="11" destOrd="0" presId="urn:microsoft.com/office/officeart/2005/8/layout/radial6"/>
    <dgm:cxn modelId="{CC7ACF5A-CDA5-406A-95EB-AD3B6D42D3BD}" type="presParOf" srcId="{75CDFD6C-59D8-4769-8D7D-B442756CA01B}" destId="{3FFA3A04-9048-4935-9EDD-D20ED5F7147C}" srcOrd="12" destOrd="0" presId="urn:microsoft.com/office/officeart/2005/8/layout/radial6"/>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703FC9-2B71-489F-895B-6921C1295F31}" type="doc">
      <dgm:prSet loTypeId="urn:microsoft.com/office/officeart/2005/8/layout/radial5" loCatId="cycle" qsTypeId="urn:microsoft.com/office/officeart/2005/8/quickstyle/3d1" qsCatId="3D" csTypeId="urn:microsoft.com/office/officeart/2005/8/colors/accent3_2" csCatId="accent3" phldr="1"/>
      <dgm:spPr/>
      <dgm:t>
        <a:bodyPr/>
        <a:lstStyle/>
        <a:p>
          <a:endParaRPr lang="fr-FR"/>
        </a:p>
      </dgm:t>
    </dgm:pt>
    <dgm:pt modelId="{68534ABC-811B-48BB-847D-53299C63DE77}">
      <dgm:prSet phldrT="[Texte]"/>
      <dgm:spPr/>
      <dgm:t>
        <a:bodyPr/>
        <a:lstStyle/>
        <a:p>
          <a:r>
            <a:rPr lang="fr-FR" dirty="0" smtClean="0"/>
            <a:t>Division</a:t>
          </a:r>
        </a:p>
        <a:p>
          <a:r>
            <a:rPr lang="fr-FR" dirty="0" smtClean="0"/>
            <a:t>(présent)</a:t>
          </a:r>
          <a:endParaRPr lang="fr-FR" dirty="0"/>
        </a:p>
      </dgm:t>
    </dgm:pt>
    <dgm:pt modelId="{56E925A7-7094-4709-84BB-F55716A63AEC}" type="parTrans" cxnId="{28A51D08-40F7-43AA-98B7-550D3FDE6375}">
      <dgm:prSet/>
      <dgm:spPr/>
      <dgm:t>
        <a:bodyPr/>
        <a:lstStyle/>
        <a:p>
          <a:endParaRPr lang="fr-FR"/>
        </a:p>
      </dgm:t>
    </dgm:pt>
    <dgm:pt modelId="{A3F7C52B-336F-4951-9D43-9794F378215C}" type="sibTrans" cxnId="{28A51D08-40F7-43AA-98B7-550D3FDE6375}">
      <dgm:prSet/>
      <dgm:spPr/>
      <dgm:t>
        <a:bodyPr/>
        <a:lstStyle/>
        <a:p>
          <a:endParaRPr lang="fr-FR"/>
        </a:p>
      </dgm:t>
    </dgm:pt>
    <dgm:pt modelId="{902C8A5A-57A0-4718-B221-46E05102BD74}">
      <dgm:prSet phldrT="[Texte]"/>
      <dgm:spPr/>
      <dgm:t>
        <a:bodyPr/>
        <a:lstStyle/>
        <a:p>
          <a:r>
            <a:rPr lang="fr-FR" dirty="0" smtClean="0"/>
            <a:t>Origine</a:t>
          </a:r>
        </a:p>
        <a:p>
          <a:r>
            <a:rPr lang="fr-FR" dirty="0" smtClean="0"/>
            <a:t>(passé)</a:t>
          </a:r>
          <a:endParaRPr lang="fr-FR" dirty="0"/>
        </a:p>
      </dgm:t>
    </dgm:pt>
    <dgm:pt modelId="{D8AB88DF-A7B6-4F4E-A3B3-60DCFF66ACCD}" type="parTrans" cxnId="{C242BE50-9299-4D50-B92C-3DD66EA10CAF}">
      <dgm:prSet/>
      <dgm:spPr/>
      <dgm:t>
        <a:bodyPr/>
        <a:lstStyle/>
        <a:p>
          <a:endParaRPr lang="fr-FR"/>
        </a:p>
      </dgm:t>
    </dgm:pt>
    <dgm:pt modelId="{8364D0A5-6146-4E05-A4E5-45FCFBFA594E}" type="sibTrans" cxnId="{C242BE50-9299-4D50-B92C-3DD66EA10CAF}">
      <dgm:prSet/>
      <dgm:spPr/>
      <dgm:t>
        <a:bodyPr/>
        <a:lstStyle/>
        <a:p>
          <a:endParaRPr lang="fr-FR"/>
        </a:p>
      </dgm:t>
    </dgm:pt>
    <dgm:pt modelId="{1C65147C-B6FA-44D6-82E6-547054B0E7C7}">
      <dgm:prSet phldrT="[Texte]"/>
      <dgm:spPr/>
      <dgm:t>
        <a:bodyPr/>
        <a:lstStyle/>
        <a:p>
          <a:r>
            <a:rPr lang="fr-FR" dirty="0" smtClean="0"/>
            <a:t>objet</a:t>
          </a:r>
          <a:endParaRPr lang="fr-FR" dirty="0"/>
        </a:p>
      </dgm:t>
    </dgm:pt>
    <dgm:pt modelId="{B0E6A801-BFB1-4EBA-85D2-2E5DEB12C945}" type="parTrans" cxnId="{858595EB-B8E1-46DC-8972-D4F4BE1FD22C}">
      <dgm:prSet/>
      <dgm:spPr/>
      <dgm:t>
        <a:bodyPr/>
        <a:lstStyle/>
        <a:p>
          <a:endParaRPr lang="fr-FR"/>
        </a:p>
      </dgm:t>
    </dgm:pt>
    <dgm:pt modelId="{D0FCA286-FEF6-4648-B181-382F0DF2461E}" type="sibTrans" cxnId="{858595EB-B8E1-46DC-8972-D4F4BE1FD22C}">
      <dgm:prSet/>
      <dgm:spPr/>
      <dgm:t>
        <a:bodyPr/>
        <a:lstStyle/>
        <a:p>
          <a:endParaRPr lang="fr-FR"/>
        </a:p>
      </dgm:t>
    </dgm:pt>
    <dgm:pt modelId="{7D091CDD-EA1C-4971-B53A-49E76AD6818F}">
      <dgm:prSet phldrT="[Texte]"/>
      <dgm:spPr/>
      <dgm:t>
        <a:bodyPr/>
        <a:lstStyle/>
        <a:p>
          <a:r>
            <a:rPr lang="fr-FR" dirty="0" smtClean="0"/>
            <a:t>Union</a:t>
          </a:r>
        </a:p>
        <a:p>
          <a:r>
            <a:rPr lang="fr-FR" dirty="0" smtClean="0"/>
            <a:t>(futur)</a:t>
          </a:r>
          <a:endParaRPr lang="fr-FR" dirty="0"/>
        </a:p>
      </dgm:t>
    </dgm:pt>
    <dgm:pt modelId="{89F52B19-3845-4C18-A7E4-4E3713E1D364}" type="parTrans" cxnId="{C2D862E2-877F-474C-A8FC-3FBA57989A42}">
      <dgm:prSet/>
      <dgm:spPr/>
      <dgm:t>
        <a:bodyPr/>
        <a:lstStyle/>
        <a:p>
          <a:endParaRPr lang="fr-FR"/>
        </a:p>
      </dgm:t>
    </dgm:pt>
    <dgm:pt modelId="{27F3D3A6-E50A-42AF-86BB-FBBF35F0A8CB}" type="sibTrans" cxnId="{C2D862E2-877F-474C-A8FC-3FBA57989A42}">
      <dgm:prSet/>
      <dgm:spPr/>
      <dgm:t>
        <a:bodyPr/>
        <a:lstStyle/>
        <a:p>
          <a:endParaRPr lang="fr-FR"/>
        </a:p>
      </dgm:t>
    </dgm:pt>
    <dgm:pt modelId="{FEBDAF0A-8327-4CE4-BFCD-67DBABC3A102}">
      <dgm:prSet phldrT="[Texte]"/>
      <dgm:spPr/>
      <dgm:t>
        <a:bodyPr/>
        <a:lstStyle/>
        <a:p>
          <a:r>
            <a:rPr lang="fr-FR" dirty="0" smtClean="0"/>
            <a:t>Sujet</a:t>
          </a:r>
          <a:endParaRPr lang="fr-FR" dirty="0"/>
        </a:p>
      </dgm:t>
    </dgm:pt>
    <dgm:pt modelId="{09AD3B5C-FA3D-4426-A78C-C4274198FC81}" type="parTrans" cxnId="{D8F509EC-0D90-4A43-AA73-3FCD30C4127D}">
      <dgm:prSet/>
      <dgm:spPr/>
      <dgm:t>
        <a:bodyPr/>
        <a:lstStyle/>
        <a:p>
          <a:endParaRPr lang="fr-FR"/>
        </a:p>
      </dgm:t>
    </dgm:pt>
    <dgm:pt modelId="{138E70C8-4E38-4EE3-B421-2A88099E006D}" type="sibTrans" cxnId="{D8F509EC-0D90-4A43-AA73-3FCD30C4127D}">
      <dgm:prSet/>
      <dgm:spPr/>
      <dgm:t>
        <a:bodyPr/>
        <a:lstStyle/>
        <a:p>
          <a:endParaRPr lang="fr-FR"/>
        </a:p>
      </dgm:t>
    </dgm:pt>
    <dgm:pt modelId="{B3550E25-94DE-4CC4-8509-7263E25D9833}" type="pres">
      <dgm:prSet presAssocID="{73703FC9-2B71-489F-895B-6921C1295F31}" presName="Name0" presStyleCnt="0">
        <dgm:presLayoutVars>
          <dgm:chMax val="1"/>
          <dgm:dir/>
          <dgm:animLvl val="ctr"/>
          <dgm:resizeHandles val="exact"/>
        </dgm:presLayoutVars>
      </dgm:prSet>
      <dgm:spPr/>
      <dgm:t>
        <a:bodyPr/>
        <a:lstStyle/>
        <a:p>
          <a:endParaRPr lang="fr-FR"/>
        </a:p>
      </dgm:t>
    </dgm:pt>
    <dgm:pt modelId="{9FD00FD3-7DB9-4E4A-A455-D3B345245C26}" type="pres">
      <dgm:prSet presAssocID="{68534ABC-811B-48BB-847D-53299C63DE77}" presName="centerShape" presStyleLbl="node0" presStyleIdx="0" presStyleCnt="1"/>
      <dgm:spPr/>
      <dgm:t>
        <a:bodyPr/>
        <a:lstStyle/>
        <a:p>
          <a:endParaRPr lang="fr-FR"/>
        </a:p>
      </dgm:t>
    </dgm:pt>
    <dgm:pt modelId="{AB3674EE-4038-4DC9-B6FC-C4CB315874F8}" type="pres">
      <dgm:prSet presAssocID="{D8AB88DF-A7B6-4F4E-A3B3-60DCFF66ACCD}" presName="parTrans" presStyleLbl="sibTrans2D1" presStyleIdx="0" presStyleCnt="4" custAng="10800000" custScaleX="140772"/>
      <dgm:spPr/>
      <dgm:t>
        <a:bodyPr/>
        <a:lstStyle/>
        <a:p>
          <a:endParaRPr lang="fr-FR"/>
        </a:p>
      </dgm:t>
    </dgm:pt>
    <dgm:pt modelId="{3BACA48B-2D23-4188-94E8-9D0138EAE33C}" type="pres">
      <dgm:prSet presAssocID="{D8AB88DF-A7B6-4F4E-A3B3-60DCFF66ACCD}" presName="connectorText" presStyleLbl="sibTrans2D1" presStyleIdx="0" presStyleCnt="4"/>
      <dgm:spPr/>
      <dgm:t>
        <a:bodyPr/>
        <a:lstStyle/>
        <a:p>
          <a:endParaRPr lang="fr-FR"/>
        </a:p>
      </dgm:t>
    </dgm:pt>
    <dgm:pt modelId="{C86997BA-850D-4AE9-A0D8-DCBF52F6102E}" type="pres">
      <dgm:prSet presAssocID="{902C8A5A-57A0-4718-B221-46E05102BD74}" presName="node" presStyleLbl="node1" presStyleIdx="0" presStyleCnt="4" custRadScaleRad="124258" custRadScaleInc="645">
        <dgm:presLayoutVars>
          <dgm:bulletEnabled val="1"/>
        </dgm:presLayoutVars>
      </dgm:prSet>
      <dgm:spPr/>
      <dgm:t>
        <a:bodyPr/>
        <a:lstStyle/>
        <a:p>
          <a:endParaRPr lang="fr-FR"/>
        </a:p>
      </dgm:t>
    </dgm:pt>
    <dgm:pt modelId="{1C27EB0C-1E5E-42CA-83F0-EF866B849CA6}" type="pres">
      <dgm:prSet presAssocID="{B0E6A801-BFB1-4EBA-85D2-2E5DEB12C945}" presName="parTrans" presStyleLbl="sibTrans2D1" presStyleIdx="1" presStyleCnt="4" custAng="10800000" custScaleX="185090"/>
      <dgm:spPr/>
      <dgm:t>
        <a:bodyPr/>
        <a:lstStyle/>
        <a:p>
          <a:endParaRPr lang="fr-FR"/>
        </a:p>
      </dgm:t>
    </dgm:pt>
    <dgm:pt modelId="{F42E8083-0F81-4234-BC6F-5B024B9CB84B}" type="pres">
      <dgm:prSet presAssocID="{B0E6A801-BFB1-4EBA-85D2-2E5DEB12C945}" presName="connectorText" presStyleLbl="sibTrans2D1" presStyleIdx="1" presStyleCnt="4"/>
      <dgm:spPr/>
      <dgm:t>
        <a:bodyPr/>
        <a:lstStyle/>
        <a:p>
          <a:endParaRPr lang="fr-FR"/>
        </a:p>
      </dgm:t>
    </dgm:pt>
    <dgm:pt modelId="{02AF65EF-F03C-437F-9671-1118103ED590}" type="pres">
      <dgm:prSet presAssocID="{1C65147C-B6FA-44D6-82E6-547054B0E7C7}" presName="node" presStyleLbl="node1" presStyleIdx="1" presStyleCnt="4">
        <dgm:presLayoutVars>
          <dgm:bulletEnabled val="1"/>
        </dgm:presLayoutVars>
      </dgm:prSet>
      <dgm:spPr/>
      <dgm:t>
        <a:bodyPr/>
        <a:lstStyle/>
        <a:p>
          <a:endParaRPr lang="fr-FR"/>
        </a:p>
      </dgm:t>
    </dgm:pt>
    <dgm:pt modelId="{37EDFFD9-98BA-4622-9BA8-30ABB18D45BD}" type="pres">
      <dgm:prSet presAssocID="{89F52B19-3845-4C18-A7E4-4E3713E1D364}" presName="parTrans" presStyleLbl="sibTrans2D1" presStyleIdx="2" presStyleCnt="4" custScaleX="144726"/>
      <dgm:spPr/>
      <dgm:t>
        <a:bodyPr/>
        <a:lstStyle/>
        <a:p>
          <a:endParaRPr lang="fr-FR"/>
        </a:p>
      </dgm:t>
    </dgm:pt>
    <dgm:pt modelId="{543F2985-19A2-4DB0-8C0B-E2637226C671}" type="pres">
      <dgm:prSet presAssocID="{89F52B19-3845-4C18-A7E4-4E3713E1D364}" presName="connectorText" presStyleLbl="sibTrans2D1" presStyleIdx="2" presStyleCnt="4"/>
      <dgm:spPr/>
      <dgm:t>
        <a:bodyPr/>
        <a:lstStyle/>
        <a:p>
          <a:endParaRPr lang="fr-FR"/>
        </a:p>
      </dgm:t>
    </dgm:pt>
    <dgm:pt modelId="{950D8D11-9A3F-4540-81C1-28A4E066814C}" type="pres">
      <dgm:prSet presAssocID="{7D091CDD-EA1C-4971-B53A-49E76AD6818F}" presName="node" presStyleLbl="node1" presStyleIdx="2" presStyleCnt="4" custRadScaleRad="129898" custRadScaleInc="-617">
        <dgm:presLayoutVars>
          <dgm:bulletEnabled val="1"/>
        </dgm:presLayoutVars>
      </dgm:prSet>
      <dgm:spPr/>
      <dgm:t>
        <a:bodyPr/>
        <a:lstStyle/>
        <a:p>
          <a:endParaRPr lang="fr-FR"/>
        </a:p>
      </dgm:t>
    </dgm:pt>
    <dgm:pt modelId="{F5249EDE-FF19-41D3-A333-2F7D047E3351}" type="pres">
      <dgm:prSet presAssocID="{09AD3B5C-FA3D-4426-A78C-C4274198FC81}" presName="parTrans" presStyleLbl="sibTrans2D1" presStyleIdx="3" presStyleCnt="4" custAng="10800000" custScaleX="212978"/>
      <dgm:spPr/>
      <dgm:t>
        <a:bodyPr/>
        <a:lstStyle/>
        <a:p>
          <a:endParaRPr lang="fr-FR"/>
        </a:p>
      </dgm:t>
    </dgm:pt>
    <dgm:pt modelId="{6F57BE86-4294-44B4-ACCF-C26DA83AA037}" type="pres">
      <dgm:prSet presAssocID="{09AD3B5C-FA3D-4426-A78C-C4274198FC81}" presName="connectorText" presStyleLbl="sibTrans2D1" presStyleIdx="3" presStyleCnt="4"/>
      <dgm:spPr/>
      <dgm:t>
        <a:bodyPr/>
        <a:lstStyle/>
        <a:p>
          <a:endParaRPr lang="fr-FR"/>
        </a:p>
      </dgm:t>
    </dgm:pt>
    <dgm:pt modelId="{B88A1314-9F70-45A4-AE0D-B7105C15BA81}" type="pres">
      <dgm:prSet presAssocID="{FEBDAF0A-8327-4CE4-BFCD-67DBABC3A102}" presName="node" presStyleLbl="node1" presStyleIdx="3" presStyleCnt="4">
        <dgm:presLayoutVars>
          <dgm:bulletEnabled val="1"/>
        </dgm:presLayoutVars>
      </dgm:prSet>
      <dgm:spPr/>
      <dgm:t>
        <a:bodyPr/>
        <a:lstStyle/>
        <a:p>
          <a:endParaRPr lang="fr-FR"/>
        </a:p>
      </dgm:t>
    </dgm:pt>
  </dgm:ptLst>
  <dgm:cxnLst>
    <dgm:cxn modelId="{FFE250B2-9F8F-4A1E-B7C0-308EF548B1BE}" type="presOf" srcId="{B0E6A801-BFB1-4EBA-85D2-2E5DEB12C945}" destId="{1C27EB0C-1E5E-42CA-83F0-EF866B849CA6}" srcOrd="0" destOrd="0" presId="urn:microsoft.com/office/officeart/2005/8/layout/radial5"/>
    <dgm:cxn modelId="{3B64AD4C-CB7E-4AC4-BEDB-D6A58E924A7B}" type="presOf" srcId="{73703FC9-2B71-489F-895B-6921C1295F31}" destId="{B3550E25-94DE-4CC4-8509-7263E25D9833}" srcOrd="0" destOrd="0" presId="urn:microsoft.com/office/officeart/2005/8/layout/radial5"/>
    <dgm:cxn modelId="{C242BE50-9299-4D50-B92C-3DD66EA10CAF}" srcId="{68534ABC-811B-48BB-847D-53299C63DE77}" destId="{902C8A5A-57A0-4718-B221-46E05102BD74}" srcOrd="0" destOrd="0" parTransId="{D8AB88DF-A7B6-4F4E-A3B3-60DCFF66ACCD}" sibTransId="{8364D0A5-6146-4E05-A4E5-45FCFBFA594E}"/>
    <dgm:cxn modelId="{70BB1976-2DDF-4AB6-8A24-24CF67A2D2D7}" type="presOf" srcId="{68534ABC-811B-48BB-847D-53299C63DE77}" destId="{9FD00FD3-7DB9-4E4A-A455-D3B345245C26}" srcOrd="0" destOrd="0" presId="urn:microsoft.com/office/officeart/2005/8/layout/radial5"/>
    <dgm:cxn modelId="{5454EE2C-1618-4BC9-B20D-4CC92E0D7320}" type="presOf" srcId="{09AD3B5C-FA3D-4426-A78C-C4274198FC81}" destId="{F5249EDE-FF19-41D3-A333-2F7D047E3351}" srcOrd="0" destOrd="0" presId="urn:microsoft.com/office/officeart/2005/8/layout/radial5"/>
    <dgm:cxn modelId="{858595EB-B8E1-46DC-8972-D4F4BE1FD22C}" srcId="{68534ABC-811B-48BB-847D-53299C63DE77}" destId="{1C65147C-B6FA-44D6-82E6-547054B0E7C7}" srcOrd="1" destOrd="0" parTransId="{B0E6A801-BFB1-4EBA-85D2-2E5DEB12C945}" sibTransId="{D0FCA286-FEF6-4648-B181-382F0DF2461E}"/>
    <dgm:cxn modelId="{175281A7-75D3-4AB5-8208-3B35DC501B4F}" type="presOf" srcId="{89F52B19-3845-4C18-A7E4-4E3713E1D364}" destId="{543F2985-19A2-4DB0-8C0B-E2637226C671}" srcOrd="1" destOrd="0" presId="urn:microsoft.com/office/officeart/2005/8/layout/radial5"/>
    <dgm:cxn modelId="{FCE18F2D-89DD-4F45-B668-F7580C453296}" type="presOf" srcId="{89F52B19-3845-4C18-A7E4-4E3713E1D364}" destId="{37EDFFD9-98BA-4622-9BA8-30ABB18D45BD}" srcOrd="0" destOrd="0" presId="urn:microsoft.com/office/officeart/2005/8/layout/radial5"/>
    <dgm:cxn modelId="{D2FA9386-7940-46F7-A598-1C21999092FA}" type="presOf" srcId="{09AD3B5C-FA3D-4426-A78C-C4274198FC81}" destId="{6F57BE86-4294-44B4-ACCF-C26DA83AA037}" srcOrd="1" destOrd="0" presId="urn:microsoft.com/office/officeart/2005/8/layout/radial5"/>
    <dgm:cxn modelId="{DDF4C837-BFF6-41DA-B14C-59314368A25F}" type="presOf" srcId="{FEBDAF0A-8327-4CE4-BFCD-67DBABC3A102}" destId="{B88A1314-9F70-45A4-AE0D-B7105C15BA81}" srcOrd="0" destOrd="0" presId="urn:microsoft.com/office/officeart/2005/8/layout/radial5"/>
    <dgm:cxn modelId="{99055E00-DA45-4DA0-9F18-9BD455DED66D}" type="presOf" srcId="{D8AB88DF-A7B6-4F4E-A3B3-60DCFF66ACCD}" destId="{3BACA48B-2D23-4188-94E8-9D0138EAE33C}" srcOrd="1" destOrd="0" presId="urn:microsoft.com/office/officeart/2005/8/layout/radial5"/>
    <dgm:cxn modelId="{C8E5C825-0F7B-43EE-AA29-551135F0F7D1}" type="presOf" srcId="{7D091CDD-EA1C-4971-B53A-49E76AD6818F}" destId="{950D8D11-9A3F-4540-81C1-28A4E066814C}" srcOrd="0" destOrd="0" presId="urn:microsoft.com/office/officeart/2005/8/layout/radial5"/>
    <dgm:cxn modelId="{D8F509EC-0D90-4A43-AA73-3FCD30C4127D}" srcId="{68534ABC-811B-48BB-847D-53299C63DE77}" destId="{FEBDAF0A-8327-4CE4-BFCD-67DBABC3A102}" srcOrd="3" destOrd="0" parTransId="{09AD3B5C-FA3D-4426-A78C-C4274198FC81}" sibTransId="{138E70C8-4E38-4EE3-B421-2A88099E006D}"/>
    <dgm:cxn modelId="{C2D862E2-877F-474C-A8FC-3FBA57989A42}" srcId="{68534ABC-811B-48BB-847D-53299C63DE77}" destId="{7D091CDD-EA1C-4971-B53A-49E76AD6818F}" srcOrd="2" destOrd="0" parTransId="{89F52B19-3845-4C18-A7E4-4E3713E1D364}" sibTransId="{27F3D3A6-E50A-42AF-86BB-FBBF35F0A8CB}"/>
    <dgm:cxn modelId="{28A51D08-40F7-43AA-98B7-550D3FDE6375}" srcId="{73703FC9-2B71-489F-895B-6921C1295F31}" destId="{68534ABC-811B-48BB-847D-53299C63DE77}" srcOrd="0" destOrd="0" parTransId="{56E925A7-7094-4709-84BB-F55716A63AEC}" sibTransId="{A3F7C52B-336F-4951-9D43-9794F378215C}"/>
    <dgm:cxn modelId="{85704EF7-B8F1-4F3F-85EC-8BABE4F55B4E}" type="presOf" srcId="{1C65147C-B6FA-44D6-82E6-547054B0E7C7}" destId="{02AF65EF-F03C-437F-9671-1118103ED590}" srcOrd="0" destOrd="0" presId="urn:microsoft.com/office/officeart/2005/8/layout/radial5"/>
    <dgm:cxn modelId="{5F80FBE3-9994-4265-B18A-45F59D72019B}" type="presOf" srcId="{D8AB88DF-A7B6-4F4E-A3B3-60DCFF66ACCD}" destId="{AB3674EE-4038-4DC9-B6FC-C4CB315874F8}" srcOrd="0" destOrd="0" presId="urn:microsoft.com/office/officeart/2005/8/layout/radial5"/>
    <dgm:cxn modelId="{5380E504-1A01-485B-B7FA-CBE4BD63592D}" type="presOf" srcId="{902C8A5A-57A0-4718-B221-46E05102BD74}" destId="{C86997BA-850D-4AE9-A0D8-DCBF52F6102E}" srcOrd="0" destOrd="0" presId="urn:microsoft.com/office/officeart/2005/8/layout/radial5"/>
    <dgm:cxn modelId="{5BB3B59C-4254-4299-BBE3-5C8521C57251}" type="presOf" srcId="{B0E6A801-BFB1-4EBA-85D2-2E5DEB12C945}" destId="{F42E8083-0F81-4234-BC6F-5B024B9CB84B}" srcOrd="1" destOrd="0" presId="urn:microsoft.com/office/officeart/2005/8/layout/radial5"/>
    <dgm:cxn modelId="{604978D2-6927-48BB-8522-EFB1C7F8C483}" type="presParOf" srcId="{B3550E25-94DE-4CC4-8509-7263E25D9833}" destId="{9FD00FD3-7DB9-4E4A-A455-D3B345245C26}" srcOrd="0" destOrd="0" presId="urn:microsoft.com/office/officeart/2005/8/layout/radial5"/>
    <dgm:cxn modelId="{89244C1D-6013-4FD6-A3DE-C5D7D1BDB614}" type="presParOf" srcId="{B3550E25-94DE-4CC4-8509-7263E25D9833}" destId="{AB3674EE-4038-4DC9-B6FC-C4CB315874F8}" srcOrd="1" destOrd="0" presId="urn:microsoft.com/office/officeart/2005/8/layout/radial5"/>
    <dgm:cxn modelId="{CAEE7AD7-5729-41F2-887F-10E16D73C575}" type="presParOf" srcId="{AB3674EE-4038-4DC9-B6FC-C4CB315874F8}" destId="{3BACA48B-2D23-4188-94E8-9D0138EAE33C}" srcOrd="0" destOrd="0" presId="urn:microsoft.com/office/officeart/2005/8/layout/radial5"/>
    <dgm:cxn modelId="{C8667D8C-7F79-4ED0-AE83-781587D2621B}" type="presParOf" srcId="{B3550E25-94DE-4CC4-8509-7263E25D9833}" destId="{C86997BA-850D-4AE9-A0D8-DCBF52F6102E}" srcOrd="2" destOrd="0" presId="urn:microsoft.com/office/officeart/2005/8/layout/radial5"/>
    <dgm:cxn modelId="{2159104C-08AA-42CA-B208-BFB2544D6BEB}" type="presParOf" srcId="{B3550E25-94DE-4CC4-8509-7263E25D9833}" destId="{1C27EB0C-1E5E-42CA-83F0-EF866B849CA6}" srcOrd="3" destOrd="0" presId="urn:microsoft.com/office/officeart/2005/8/layout/radial5"/>
    <dgm:cxn modelId="{E6B45791-5F26-4A9C-9547-D4C00AE5ADC5}" type="presParOf" srcId="{1C27EB0C-1E5E-42CA-83F0-EF866B849CA6}" destId="{F42E8083-0F81-4234-BC6F-5B024B9CB84B}" srcOrd="0" destOrd="0" presId="urn:microsoft.com/office/officeart/2005/8/layout/radial5"/>
    <dgm:cxn modelId="{2E18407B-E37D-4263-B5C9-8DF3E456A4FC}" type="presParOf" srcId="{B3550E25-94DE-4CC4-8509-7263E25D9833}" destId="{02AF65EF-F03C-437F-9671-1118103ED590}" srcOrd="4" destOrd="0" presId="urn:microsoft.com/office/officeart/2005/8/layout/radial5"/>
    <dgm:cxn modelId="{39059220-B5A4-4066-AA08-33E178CA9A1E}" type="presParOf" srcId="{B3550E25-94DE-4CC4-8509-7263E25D9833}" destId="{37EDFFD9-98BA-4622-9BA8-30ABB18D45BD}" srcOrd="5" destOrd="0" presId="urn:microsoft.com/office/officeart/2005/8/layout/radial5"/>
    <dgm:cxn modelId="{873A6DFD-90DE-4543-B76B-290F25EFC85A}" type="presParOf" srcId="{37EDFFD9-98BA-4622-9BA8-30ABB18D45BD}" destId="{543F2985-19A2-4DB0-8C0B-E2637226C671}" srcOrd="0" destOrd="0" presId="urn:microsoft.com/office/officeart/2005/8/layout/radial5"/>
    <dgm:cxn modelId="{29344AB8-6BE1-4262-A1D1-EA3519BBDECC}" type="presParOf" srcId="{B3550E25-94DE-4CC4-8509-7263E25D9833}" destId="{950D8D11-9A3F-4540-81C1-28A4E066814C}" srcOrd="6" destOrd="0" presId="urn:microsoft.com/office/officeart/2005/8/layout/radial5"/>
    <dgm:cxn modelId="{35CE0307-2F94-46C8-9D1D-1D4BAC4FA062}" type="presParOf" srcId="{B3550E25-94DE-4CC4-8509-7263E25D9833}" destId="{F5249EDE-FF19-41D3-A333-2F7D047E3351}" srcOrd="7" destOrd="0" presId="urn:microsoft.com/office/officeart/2005/8/layout/radial5"/>
    <dgm:cxn modelId="{024DA220-42BE-49F3-9875-701A4702E4D2}" type="presParOf" srcId="{F5249EDE-FF19-41D3-A333-2F7D047E3351}" destId="{6F57BE86-4294-44B4-ACCF-C26DA83AA037}" srcOrd="0" destOrd="0" presId="urn:microsoft.com/office/officeart/2005/8/layout/radial5"/>
    <dgm:cxn modelId="{2D0CEF18-089F-41FD-9DFE-CF2C3655C236}" type="presParOf" srcId="{B3550E25-94DE-4CC4-8509-7263E25D9833}" destId="{B88A1314-9F70-45A4-AE0D-B7105C15BA81}" srcOrd="8" destOrd="0" presId="urn:microsoft.com/office/officeart/2005/8/layout/radial5"/>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75FB2-CBA7-41F6-8141-36D918DD9A6A}">
      <dsp:nvSpPr>
        <dsp:cNvPr id="0" name=""/>
        <dsp:cNvSpPr/>
      </dsp:nvSpPr>
      <dsp:spPr>
        <a:xfrm>
          <a:off x="1924391" y="2743355"/>
          <a:ext cx="1371288" cy="1371288"/>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division</a:t>
          </a:r>
          <a:endParaRPr lang="fr-FR" sz="1600" kern="1200" dirty="0"/>
        </a:p>
      </dsp:txBody>
      <dsp:txXfrm>
        <a:off x="2125211" y="2944175"/>
        <a:ext cx="969648" cy="969648"/>
      </dsp:txXfrm>
    </dsp:sp>
    <dsp:sp modelId="{E9BC30DB-B1A3-4BD6-B4ED-F50E7D5BFC6C}">
      <dsp:nvSpPr>
        <dsp:cNvPr id="0" name=""/>
        <dsp:cNvSpPr/>
      </dsp:nvSpPr>
      <dsp:spPr>
        <a:xfrm rot="5376888">
          <a:off x="1933439" y="1893656"/>
          <a:ext cx="1336725" cy="621318"/>
        </a:xfrm>
        <a:prstGeom prst="rightArrow">
          <a:avLst>
            <a:gd name="adj1" fmla="val 60000"/>
            <a:gd name="adj2" fmla="val 50000"/>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2026010" y="1924725"/>
        <a:ext cx="1150330" cy="372790"/>
      </dsp:txXfrm>
    </dsp:sp>
    <dsp:sp modelId="{1EF3E3E3-58BA-4C59-898A-E56638FA2C3F}">
      <dsp:nvSpPr>
        <dsp:cNvPr id="0" name=""/>
        <dsp:cNvSpPr/>
      </dsp:nvSpPr>
      <dsp:spPr>
        <a:xfrm>
          <a:off x="1907700" y="260644"/>
          <a:ext cx="1371288" cy="1371288"/>
        </a:xfrm>
        <a:prstGeom prst="ellipse">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Origine</a:t>
          </a:r>
          <a:endParaRPr lang="fr-FR" sz="2300" kern="1200" dirty="0"/>
        </a:p>
      </dsp:txBody>
      <dsp:txXfrm>
        <a:off x="2108520" y="461464"/>
        <a:ext cx="969648" cy="969648"/>
      </dsp:txXfrm>
    </dsp:sp>
    <dsp:sp modelId="{FFCF4589-B5D2-4CBB-853F-D272516F45AB}">
      <dsp:nvSpPr>
        <dsp:cNvPr id="0" name=""/>
        <dsp:cNvSpPr/>
      </dsp:nvSpPr>
      <dsp:spPr>
        <a:xfrm>
          <a:off x="3416703"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a:off x="3416703" y="3289128"/>
        <a:ext cx="204089" cy="279742"/>
      </dsp:txXfrm>
    </dsp:sp>
    <dsp:sp modelId="{0B857392-8BDD-476C-A225-5A82F77CA9C6}">
      <dsp:nvSpPr>
        <dsp:cNvPr id="0" name=""/>
        <dsp:cNvSpPr/>
      </dsp:nvSpPr>
      <dsp:spPr>
        <a:xfrm>
          <a:off x="3845785" y="2743355"/>
          <a:ext cx="1371288" cy="1371288"/>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Objet</a:t>
          </a:r>
          <a:endParaRPr lang="fr-FR" sz="2300" kern="1200" dirty="0"/>
        </a:p>
      </dsp:txBody>
      <dsp:txXfrm>
        <a:off x="4046605" y="2944175"/>
        <a:ext cx="969648" cy="969648"/>
      </dsp:txXfrm>
    </dsp:sp>
    <dsp:sp modelId="{9FE86B5A-FCCE-45A1-B6FF-C24663469A01}">
      <dsp:nvSpPr>
        <dsp:cNvPr id="0" name=""/>
        <dsp:cNvSpPr/>
      </dsp:nvSpPr>
      <dsp:spPr>
        <a:xfrm rot="5421762">
          <a:off x="2100920" y="4495014"/>
          <a:ext cx="1001783"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2171298" y="4518328"/>
        <a:ext cx="861912" cy="279742"/>
      </dsp:txXfrm>
    </dsp:sp>
    <dsp:sp modelId="{0DAD39AB-7BEB-4946-AEE0-B22C2E1A658B}">
      <dsp:nvSpPr>
        <dsp:cNvPr id="0" name=""/>
        <dsp:cNvSpPr/>
      </dsp:nvSpPr>
      <dsp:spPr>
        <a:xfrm>
          <a:off x="1907703" y="5379570"/>
          <a:ext cx="1371288" cy="1371288"/>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union</a:t>
          </a:r>
          <a:endParaRPr lang="fr-FR" sz="2300" kern="1200" dirty="0"/>
        </a:p>
      </dsp:txBody>
      <dsp:txXfrm>
        <a:off x="2108523" y="5580390"/>
        <a:ext cx="969648" cy="969648"/>
      </dsp:txXfrm>
    </dsp:sp>
    <dsp:sp modelId="{4EF5F8E3-81E2-415F-9D7D-F030816CE298}">
      <dsp:nvSpPr>
        <dsp:cNvPr id="0" name=""/>
        <dsp:cNvSpPr/>
      </dsp:nvSpPr>
      <dsp:spPr>
        <a:xfrm rot="10800000">
          <a:off x="1511812" y="3195880"/>
          <a:ext cx="291555" cy="466238"/>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fr-FR" sz="2200" kern="1200"/>
        </a:p>
      </dsp:txBody>
      <dsp:txXfrm rot="10800000">
        <a:off x="1599278" y="3289128"/>
        <a:ext cx="204089" cy="279742"/>
      </dsp:txXfrm>
    </dsp:sp>
    <dsp:sp modelId="{36E309BA-D0BA-4598-9CB2-9EBC7778434C}">
      <dsp:nvSpPr>
        <dsp:cNvPr id="0" name=""/>
        <dsp:cNvSpPr/>
      </dsp:nvSpPr>
      <dsp:spPr>
        <a:xfrm>
          <a:off x="2997" y="2743355"/>
          <a:ext cx="1371288" cy="1371288"/>
        </a:xfrm>
        <a:prstGeom prst="ellipse">
          <a:avLst/>
        </a:prstGeom>
        <a:solidFill>
          <a:srgbClr val="00B0F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fr-FR" sz="2300" kern="1200" dirty="0" smtClean="0"/>
            <a:t>Sujet</a:t>
          </a:r>
          <a:endParaRPr lang="fr-FR" sz="2300" kern="1200" dirty="0"/>
        </a:p>
      </dsp:txBody>
      <dsp:txXfrm>
        <a:off x="203817" y="2944175"/>
        <a:ext cx="969648" cy="96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16E7-1A28-4EE2-8506-2D42AD49D99C}">
      <dsp:nvSpPr>
        <dsp:cNvPr id="0" name=""/>
        <dsp:cNvSpPr/>
      </dsp:nvSpPr>
      <dsp:spPr>
        <a:xfrm>
          <a:off x="2273420" y="2106272"/>
          <a:ext cx="1501830" cy="1501830"/>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Division</a:t>
          </a:r>
        </a:p>
        <a:p>
          <a:pPr lvl="0" algn="ctr" defTabSz="844550">
            <a:lnSpc>
              <a:spcPct val="90000"/>
            </a:lnSpc>
            <a:spcBef>
              <a:spcPct val="0"/>
            </a:spcBef>
            <a:spcAft>
              <a:spcPct val="35000"/>
            </a:spcAft>
          </a:pPr>
          <a:r>
            <a:rPr lang="fr-FR" sz="1900" kern="1200" dirty="0" smtClean="0"/>
            <a:t>(</a:t>
          </a:r>
          <a:r>
            <a:rPr lang="fr-FR" sz="1900" kern="1200" dirty="0" err="1" smtClean="0"/>
            <a:t>co-opération</a:t>
          </a:r>
          <a:r>
            <a:rPr lang="fr-FR" sz="1900" kern="1200" dirty="0" smtClean="0"/>
            <a:t>)</a:t>
          </a:r>
          <a:endParaRPr lang="fr-FR" sz="1900" kern="1200" dirty="0"/>
        </a:p>
      </dsp:txBody>
      <dsp:txXfrm>
        <a:off x="2493358" y="2326210"/>
        <a:ext cx="1061954" cy="1061954"/>
      </dsp:txXfrm>
    </dsp:sp>
    <dsp:sp modelId="{2DE5DC47-A9FE-4DE2-B16E-BE014A8AF92C}">
      <dsp:nvSpPr>
        <dsp:cNvPr id="0" name=""/>
        <dsp:cNvSpPr/>
      </dsp:nvSpPr>
      <dsp:spPr>
        <a:xfrm rot="16200000">
          <a:off x="2865263" y="1559828"/>
          <a:ext cx="318144" cy="510622"/>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912985" y="1709674"/>
        <a:ext cx="222701" cy="306374"/>
      </dsp:txXfrm>
    </dsp:sp>
    <dsp:sp modelId="{EF43DC49-BFD8-46EB-8B90-AAAF611B48A9}">
      <dsp:nvSpPr>
        <dsp:cNvPr id="0" name=""/>
        <dsp:cNvSpPr/>
      </dsp:nvSpPr>
      <dsp:spPr>
        <a:xfrm>
          <a:off x="2273420" y="4168"/>
          <a:ext cx="1501830" cy="1501830"/>
        </a:xfrm>
        <a:prstGeom prst="ellipse">
          <a:avLst/>
        </a:prstGeom>
        <a:solidFill>
          <a:srgbClr val="7030A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origine (idée)</a:t>
          </a:r>
          <a:endParaRPr lang="fr-FR" sz="1900" kern="1200" dirty="0"/>
        </a:p>
      </dsp:txBody>
      <dsp:txXfrm>
        <a:off x="2493358" y="224106"/>
        <a:ext cx="1061954" cy="1061954"/>
      </dsp:txXfrm>
    </dsp:sp>
    <dsp:sp modelId="{EC6F2B1F-801C-4A2D-B311-CCFF110C8F0B}">
      <dsp:nvSpPr>
        <dsp:cNvPr id="0" name=""/>
        <dsp:cNvSpPr/>
      </dsp:nvSpPr>
      <dsp:spPr>
        <a:xfrm rot="33075">
          <a:off x="3910722" y="2611975"/>
          <a:ext cx="326478" cy="510622"/>
        </a:xfrm>
        <a:prstGeom prst="rightArrow">
          <a:avLst>
            <a:gd name="adj1" fmla="val 60000"/>
            <a:gd name="adj2" fmla="val 50000"/>
          </a:avLst>
        </a:prstGeom>
        <a:gradFill rotWithShape="0">
          <a:gsLst>
            <a:gs pos="0">
              <a:schemeClr val="accent2">
                <a:hueOff val="2576456"/>
                <a:satOff val="-27551"/>
                <a:lumOff val="7190"/>
                <a:alphaOff val="0"/>
                <a:shade val="15000"/>
                <a:satMod val="180000"/>
              </a:schemeClr>
            </a:gs>
            <a:gs pos="50000">
              <a:schemeClr val="accent2">
                <a:hueOff val="2576456"/>
                <a:satOff val="-27551"/>
                <a:lumOff val="7190"/>
                <a:alphaOff val="0"/>
                <a:shade val="45000"/>
                <a:satMod val="170000"/>
              </a:schemeClr>
            </a:gs>
            <a:gs pos="70000">
              <a:schemeClr val="accent2">
                <a:hueOff val="2576456"/>
                <a:satOff val="-27551"/>
                <a:lumOff val="7190"/>
                <a:alphaOff val="0"/>
                <a:tint val="99000"/>
                <a:shade val="65000"/>
                <a:satMod val="155000"/>
              </a:schemeClr>
            </a:gs>
            <a:gs pos="100000">
              <a:schemeClr val="accent2">
                <a:hueOff val="2576456"/>
                <a:satOff val="-27551"/>
                <a:lumOff val="719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910724" y="2713628"/>
        <a:ext cx="228535" cy="306374"/>
      </dsp:txXfrm>
    </dsp:sp>
    <dsp:sp modelId="{2D525BEA-6AE0-4908-A38E-89C1B36CDB6E}">
      <dsp:nvSpPr>
        <dsp:cNvPr id="0" name=""/>
        <dsp:cNvSpPr/>
      </dsp:nvSpPr>
      <dsp:spPr>
        <a:xfrm>
          <a:off x="4391150" y="2126648"/>
          <a:ext cx="1501830" cy="1501830"/>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Objet</a:t>
          </a:r>
        </a:p>
        <a:p>
          <a:pPr lvl="0" algn="ctr" defTabSz="844550">
            <a:lnSpc>
              <a:spcPct val="90000"/>
            </a:lnSpc>
            <a:spcBef>
              <a:spcPct val="0"/>
            </a:spcBef>
            <a:spcAft>
              <a:spcPct val="35000"/>
            </a:spcAft>
          </a:pPr>
          <a:r>
            <a:rPr lang="fr-FR" sz="1900" kern="1200" dirty="0" smtClean="0">
              <a:latin typeface="Bodoni MT Condensed" pitchFamily="18" charset="0"/>
            </a:rPr>
            <a:t>(opérateur 2)</a:t>
          </a:r>
          <a:endParaRPr lang="fr-FR" sz="1900" kern="1200" dirty="0"/>
        </a:p>
      </dsp:txBody>
      <dsp:txXfrm>
        <a:off x="4611088" y="2346586"/>
        <a:ext cx="1061954" cy="1061954"/>
      </dsp:txXfrm>
    </dsp:sp>
    <dsp:sp modelId="{E342D0B8-C575-4A72-92AB-C7A91D38A58E}">
      <dsp:nvSpPr>
        <dsp:cNvPr id="0" name=""/>
        <dsp:cNvSpPr/>
      </dsp:nvSpPr>
      <dsp:spPr>
        <a:xfrm rot="5400000">
          <a:off x="2865263" y="3643924"/>
          <a:ext cx="318144" cy="510622"/>
        </a:xfrm>
        <a:prstGeom prst="rightArrow">
          <a:avLst>
            <a:gd name="adj1" fmla="val 60000"/>
            <a:gd name="adj2" fmla="val 50000"/>
          </a:avLst>
        </a:prstGeom>
        <a:gradFill rotWithShape="0">
          <a:gsLst>
            <a:gs pos="0">
              <a:schemeClr val="accent2">
                <a:hueOff val="5152912"/>
                <a:satOff val="-55102"/>
                <a:lumOff val="14379"/>
                <a:alphaOff val="0"/>
                <a:shade val="15000"/>
                <a:satMod val="180000"/>
              </a:schemeClr>
            </a:gs>
            <a:gs pos="50000">
              <a:schemeClr val="accent2">
                <a:hueOff val="5152912"/>
                <a:satOff val="-55102"/>
                <a:lumOff val="14379"/>
                <a:alphaOff val="0"/>
                <a:shade val="45000"/>
                <a:satMod val="170000"/>
              </a:schemeClr>
            </a:gs>
            <a:gs pos="70000">
              <a:schemeClr val="accent2">
                <a:hueOff val="5152912"/>
                <a:satOff val="-55102"/>
                <a:lumOff val="14379"/>
                <a:alphaOff val="0"/>
                <a:tint val="99000"/>
                <a:shade val="65000"/>
                <a:satMod val="155000"/>
              </a:schemeClr>
            </a:gs>
            <a:gs pos="100000">
              <a:schemeClr val="accent2">
                <a:hueOff val="5152912"/>
                <a:satOff val="-55102"/>
                <a:lumOff val="1437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912985" y="3698327"/>
        <a:ext cx="222701" cy="306374"/>
      </dsp:txXfrm>
    </dsp:sp>
    <dsp:sp modelId="{2CF50EDD-345B-4245-B35A-0962567ADD5E}">
      <dsp:nvSpPr>
        <dsp:cNvPr id="0" name=""/>
        <dsp:cNvSpPr/>
      </dsp:nvSpPr>
      <dsp:spPr>
        <a:xfrm>
          <a:off x="2273420" y="4208376"/>
          <a:ext cx="1501830" cy="1501830"/>
        </a:xfrm>
        <a:prstGeom prst="ellipse">
          <a:avLst/>
        </a:prstGeom>
        <a:gradFill rotWithShape="0">
          <a:gsLst>
            <a:gs pos="0">
              <a:schemeClr val="accent2">
                <a:hueOff val="5152912"/>
                <a:satOff val="-55102"/>
                <a:lumOff val="14379"/>
                <a:alphaOff val="0"/>
                <a:shade val="15000"/>
                <a:satMod val="180000"/>
              </a:schemeClr>
            </a:gs>
            <a:gs pos="50000">
              <a:schemeClr val="accent2">
                <a:hueOff val="5152912"/>
                <a:satOff val="-55102"/>
                <a:lumOff val="14379"/>
                <a:alphaOff val="0"/>
                <a:shade val="45000"/>
                <a:satMod val="170000"/>
              </a:schemeClr>
            </a:gs>
            <a:gs pos="70000">
              <a:schemeClr val="accent2">
                <a:hueOff val="5152912"/>
                <a:satOff val="-55102"/>
                <a:lumOff val="14379"/>
                <a:alphaOff val="0"/>
                <a:tint val="99000"/>
                <a:shade val="65000"/>
                <a:satMod val="155000"/>
              </a:schemeClr>
            </a:gs>
            <a:gs pos="100000">
              <a:schemeClr val="accent2">
                <a:hueOff val="5152912"/>
                <a:satOff val="-55102"/>
                <a:lumOff val="1437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Union</a:t>
          </a:r>
        </a:p>
        <a:p>
          <a:pPr lvl="0" algn="ctr" defTabSz="844550">
            <a:lnSpc>
              <a:spcPct val="90000"/>
            </a:lnSpc>
            <a:spcBef>
              <a:spcPct val="0"/>
            </a:spcBef>
            <a:spcAft>
              <a:spcPct val="35000"/>
            </a:spcAft>
          </a:pPr>
          <a:r>
            <a:rPr lang="fr-FR" sz="1900" kern="1200" dirty="0" smtClean="0"/>
            <a:t>(œuvre)</a:t>
          </a:r>
          <a:endParaRPr lang="fr-FR" sz="1900" kern="1200" dirty="0"/>
        </a:p>
      </dsp:txBody>
      <dsp:txXfrm>
        <a:off x="2493358" y="4428314"/>
        <a:ext cx="1061954" cy="1061954"/>
      </dsp:txXfrm>
    </dsp:sp>
    <dsp:sp modelId="{BB225B91-C80D-4870-8090-F9229AA8A601}">
      <dsp:nvSpPr>
        <dsp:cNvPr id="0" name=""/>
        <dsp:cNvSpPr/>
      </dsp:nvSpPr>
      <dsp:spPr>
        <a:xfrm rot="10800000">
          <a:off x="1823215" y="2601876"/>
          <a:ext cx="318144" cy="510622"/>
        </a:xfrm>
        <a:prstGeom prst="rightArrow">
          <a:avLst>
            <a:gd name="adj1" fmla="val 60000"/>
            <a:gd name="adj2" fmla="val 50000"/>
          </a:avLst>
        </a:prstGeom>
        <a:solidFill>
          <a:srgbClr val="0070C0"/>
        </a:soli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918658" y="2704000"/>
        <a:ext cx="222701" cy="306374"/>
      </dsp:txXfrm>
    </dsp:sp>
    <dsp:sp modelId="{81F1E902-CB96-4462-860E-9A317F03FA52}">
      <dsp:nvSpPr>
        <dsp:cNvPr id="0" name=""/>
        <dsp:cNvSpPr/>
      </dsp:nvSpPr>
      <dsp:spPr>
        <a:xfrm>
          <a:off x="171316" y="2106272"/>
          <a:ext cx="1501830" cy="1501830"/>
        </a:xfrm>
        <a:prstGeom prst="ellipse">
          <a:avLst/>
        </a:prstGeom>
        <a:solidFill>
          <a:srgbClr val="0070C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Sujet</a:t>
          </a:r>
        </a:p>
        <a:p>
          <a:pPr lvl="0" algn="ctr" defTabSz="1066800">
            <a:lnSpc>
              <a:spcPct val="90000"/>
            </a:lnSpc>
            <a:spcBef>
              <a:spcPct val="0"/>
            </a:spcBef>
            <a:spcAft>
              <a:spcPct val="35000"/>
            </a:spcAft>
          </a:pPr>
          <a:r>
            <a:rPr lang="fr-FR" sz="1600" kern="1200" dirty="0" smtClean="0">
              <a:latin typeface="Bodoni MT Condensed" pitchFamily="18" charset="0"/>
            </a:rPr>
            <a:t>(opérateur 1)</a:t>
          </a:r>
          <a:endParaRPr lang="fr-FR" sz="1600" kern="1200" dirty="0">
            <a:latin typeface="Bodoni MT Condensed" pitchFamily="18" charset="0"/>
          </a:endParaRPr>
        </a:p>
      </dsp:txBody>
      <dsp:txXfrm>
        <a:off x="391254" y="2326210"/>
        <a:ext cx="1061954" cy="1061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ABBE-FB8F-4BF4-8F77-7098E8D033F0}">
      <dsp:nvSpPr>
        <dsp:cNvPr id="0" name=""/>
        <dsp:cNvSpPr/>
      </dsp:nvSpPr>
      <dsp:spPr>
        <a:xfrm>
          <a:off x="1962832" y="3223381"/>
          <a:ext cx="1186085" cy="1186085"/>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Division</a:t>
          </a:r>
        </a:p>
        <a:p>
          <a:pPr lvl="0" algn="ctr" defTabSz="666750">
            <a:lnSpc>
              <a:spcPct val="90000"/>
            </a:lnSpc>
            <a:spcBef>
              <a:spcPct val="0"/>
            </a:spcBef>
            <a:spcAft>
              <a:spcPct val="35000"/>
            </a:spcAft>
          </a:pPr>
          <a:r>
            <a:rPr lang="fr-FR" sz="1500" kern="1200" dirty="0" smtClean="0"/>
            <a:t>(</a:t>
          </a:r>
          <a:r>
            <a:rPr lang="fr-FR" sz="1500" kern="1200" dirty="0" err="1" smtClean="0"/>
            <a:t>co-opération</a:t>
          </a:r>
          <a:r>
            <a:rPr lang="fr-FR" sz="1500" kern="1200" dirty="0" smtClean="0"/>
            <a:t>)</a:t>
          </a:r>
          <a:endParaRPr lang="fr-FR" sz="1500" kern="1200" dirty="0"/>
        </a:p>
      </dsp:txBody>
      <dsp:txXfrm>
        <a:off x="2136530" y="3397079"/>
        <a:ext cx="838689" cy="838689"/>
      </dsp:txXfrm>
    </dsp:sp>
    <dsp:sp modelId="{E0ECA7FE-46C2-4951-848E-E2298F976707}">
      <dsp:nvSpPr>
        <dsp:cNvPr id="0" name=""/>
        <dsp:cNvSpPr/>
      </dsp:nvSpPr>
      <dsp:spPr>
        <a:xfrm rot="16200000">
          <a:off x="2429348" y="2790178"/>
          <a:ext cx="253053" cy="403269"/>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467306" y="2908790"/>
        <a:ext cx="177137" cy="241961"/>
      </dsp:txXfrm>
    </dsp:sp>
    <dsp:sp modelId="{ABBC786C-6D65-4B8F-84C1-A18E73A68543}">
      <dsp:nvSpPr>
        <dsp:cNvPr id="0" name=""/>
        <dsp:cNvSpPr/>
      </dsp:nvSpPr>
      <dsp:spPr>
        <a:xfrm>
          <a:off x="1814571" y="1263314"/>
          <a:ext cx="1482607" cy="1482607"/>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origine</a:t>
          </a:r>
          <a:endParaRPr lang="fr-FR" sz="1500" kern="1200" dirty="0"/>
        </a:p>
      </dsp:txBody>
      <dsp:txXfrm>
        <a:off x="2031694" y="1480437"/>
        <a:ext cx="1048361" cy="1048361"/>
      </dsp:txXfrm>
    </dsp:sp>
    <dsp:sp modelId="{12A30C7C-804E-497A-8F55-95AE65B887EC}">
      <dsp:nvSpPr>
        <dsp:cNvPr id="0" name=""/>
        <dsp:cNvSpPr/>
      </dsp:nvSpPr>
      <dsp:spPr>
        <a:xfrm>
          <a:off x="3253958" y="3614789"/>
          <a:ext cx="253053" cy="403269"/>
        </a:xfrm>
        <a:prstGeom prst="rightArrow">
          <a:avLst>
            <a:gd name="adj1" fmla="val 60000"/>
            <a:gd name="adj2" fmla="val 50000"/>
          </a:avLst>
        </a:prstGeom>
        <a:gradFill rotWithShape="0">
          <a:gsLst>
            <a:gs pos="0">
              <a:schemeClr val="accent4">
                <a:hueOff val="1828538"/>
                <a:satOff val="2482"/>
                <a:lumOff val="4183"/>
                <a:alphaOff val="0"/>
                <a:shade val="15000"/>
                <a:satMod val="180000"/>
              </a:schemeClr>
            </a:gs>
            <a:gs pos="50000">
              <a:schemeClr val="accent4">
                <a:hueOff val="1828538"/>
                <a:satOff val="2482"/>
                <a:lumOff val="4183"/>
                <a:alphaOff val="0"/>
                <a:shade val="45000"/>
                <a:satMod val="170000"/>
              </a:schemeClr>
            </a:gs>
            <a:gs pos="70000">
              <a:schemeClr val="accent4">
                <a:hueOff val="1828538"/>
                <a:satOff val="2482"/>
                <a:lumOff val="4183"/>
                <a:alphaOff val="0"/>
                <a:tint val="99000"/>
                <a:shade val="65000"/>
                <a:satMod val="155000"/>
              </a:schemeClr>
            </a:gs>
            <a:gs pos="100000">
              <a:schemeClr val="accent4">
                <a:hueOff val="1828538"/>
                <a:satOff val="2482"/>
                <a:lumOff val="418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828538"/>
              <a:satOff val="2482"/>
              <a:lumOff val="4183"/>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3253958" y="3695443"/>
        <a:ext cx="177137" cy="241961"/>
      </dsp:txXfrm>
    </dsp:sp>
    <dsp:sp modelId="{7E2A50E2-36B9-4A53-AC1F-F67DA94DE9FC}">
      <dsp:nvSpPr>
        <dsp:cNvPr id="0" name=""/>
        <dsp:cNvSpPr/>
      </dsp:nvSpPr>
      <dsp:spPr>
        <a:xfrm>
          <a:off x="3626377" y="3075120"/>
          <a:ext cx="1482607" cy="1482607"/>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Opérateur</a:t>
          </a:r>
          <a:endParaRPr lang="fr-FR" sz="1500" kern="1200" dirty="0"/>
        </a:p>
      </dsp:txBody>
      <dsp:txXfrm>
        <a:off x="3843500" y="3292243"/>
        <a:ext cx="1048361" cy="1048361"/>
      </dsp:txXfrm>
    </dsp:sp>
    <dsp:sp modelId="{D1E964BB-700F-495A-B9DC-CE7B466D5616}">
      <dsp:nvSpPr>
        <dsp:cNvPr id="0" name=""/>
        <dsp:cNvSpPr/>
      </dsp:nvSpPr>
      <dsp:spPr>
        <a:xfrm rot="5400000">
          <a:off x="2429348" y="4439400"/>
          <a:ext cx="253053" cy="403269"/>
        </a:xfrm>
        <a:prstGeom prst="rightArrow">
          <a:avLst>
            <a:gd name="adj1" fmla="val 60000"/>
            <a:gd name="adj2" fmla="val 50000"/>
          </a:avLst>
        </a:prstGeom>
        <a:gradFill rotWithShape="0">
          <a:gsLst>
            <a:gs pos="0">
              <a:schemeClr val="accent4">
                <a:hueOff val="3657076"/>
                <a:satOff val="4963"/>
                <a:lumOff val="8366"/>
                <a:alphaOff val="0"/>
                <a:shade val="15000"/>
                <a:satMod val="180000"/>
              </a:schemeClr>
            </a:gs>
            <a:gs pos="50000">
              <a:schemeClr val="accent4">
                <a:hueOff val="3657076"/>
                <a:satOff val="4963"/>
                <a:lumOff val="8366"/>
                <a:alphaOff val="0"/>
                <a:shade val="45000"/>
                <a:satMod val="170000"/>
              </a:schemeClr>
            </a:gs>
            <a:gs pos="70000">
              <a:schemeClr val="accent4">
                <a:hueOff val="3657076"/>
                <a:satOff val="4963"/>
                <a:lumOff val="8366"/>
                <a:alphaOff val="0"/>
                <a:tint val="99000"/>
                <a:shade val="65000"/>
                <a:satMod val="155000"/>
              </a:schemeClr>
            </a:gs>
            <a:gs pos="100000">
              <a:schemeClr val="accent4">
                <a:hueOff val="3657076"/>
                <a:satOff val="4963"/>
                <a:lumOff val="836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657076"/>
              <a:satOff val="4963"/>
              <a:lumOff val="836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a:off x="2467306" y="4482096"/>
        <a:ext cx="177137" cy="241961"/>
      </dsp:txXfrm>
    </dsp:sp>
    <dsp:sp modelId="{A88DC31A-E3CB-4EB3-9030-BAFE33D8B43F}">
      <dsp:nvSpPr>
        <dsp:cNvPr id="0" name=""/>
        <dsp:cNvSpPr/>
      </dsp:nvSpPr>
      <dsp:spPr>
        <a:xfrm>
          <a:off x="1814571" y="4886926"/>
          <a:ext cx="1482607" cy="1482607"/>
        </a:xfrm>
        <a:prstGeom prst="ellipse">
          <a:avLst/>
        </a:prstGeom>
        <a:gradFill rotWithShape="0">
          <a:gsLst>
            <a:gs pos="0">
              <a:schemeClr val="accent4">
                <a:hueOff val="3657076"/>
                <a:satOff val="4963"/>
                <a:lumOff val="8366"/>
                <a:alphaOff val="0"/>
                <a:shade val="15000"/>
                <a:satMod val="180000"/>
              </a:schemeClr>
            </a:gs>
            <a:gs pos="50000">
              <a:schemeClr val="accent4">
                <a:hueOff val="3657076"/>
                <a:satOff val="4963"/>
                <a:lumOff val="8366"/>
                <a:alphaOff val="0"/>
                <a:shade val="45000"/>
                <a:satMod val="170000"/>
              </a:schemeClr>
            </a:gs>
            <a:gs pos="70000">
              <a:schemeClr val="accent4">
                <a:hueOff val="3657076"/>
                <a:satOff val="4963"/>
                <a:lumOff val="8366"/>
                <a:alphaOff val="0"/>
                <a:tint val="99000"/>
                <a:shade val="65000"/>
                <a:satMod val="155000"/>
              </a:schemeClr>
            </a:gs>
            <a:gs pos="100000">
              <a:schemeClr val="accent4">
                <a:hueOff val="3657076"/>
                <a:satOff val="4963"/>
                <a:lumOff val="836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657076"/>
              <a:satOff val="4963"/>
              <a:lumOff val="836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union</a:t>
          </a:r>
          <a:endParaRPr lang="fr-FR" sz="1500" kern="1200" dirty="0"/>
        </a:p>
      </dsp:txBody>
      <dsp:txXfrm>
        <a:off x="2031694" y="5104049"/>
        <a:ext cx="1048361" cy="1048361"/>
      </dsp:txXfrm>
    </dsp:sp>
    <dsp:sp modelId="{BBF81D3A-3A26-478F-9A3C-E23BB13C1169}">
      <dsp:nvSpPr>
        <dsp:cNvPr id="0" name=""/>
        <dsp:cNvSpPr/>
      </dsp:nvSpPr>
      <dsp:spPr>
        <a:xfrm rot="10800000">
          <a:off x="1604737" y="3614789"/>
          <a:ext cx="253053" cy="403269"/>
        </a:xfrm>
        <a:prstGeom prst="rightArrow">
          <a:avLst>
            <a:gd name="adj1" fmla="val 60000"/>
            <a:gd name="adj2" fmla="val 50000"/>
          </a:avLst>
        </a:prstGeom>
        <a:gradFill rotWithShape="0">
          <a:gsLst>
            <a:gs pos="0">
              <a:schemeClr val="accent4">
                <a:hueOff val="5485613"/>
                <a:satOff val="7445"/>
                <a:lumOff val="12549"/>
                <a:alphaOff val="0"/>
                <a:shade val="15000"/>
                <a:satMod val="180000"/>
              </a:schemeClr>
            </a:gs>
            <a:gs pos="50000">
              <a:schemeClr val="accent4">
                <a:hueOff val="5485613"/>
                <a:satOff val="7445"/>
                <a:lumOff val="12549"/>
                <a:alphaOff val="0"/>
                <a:shade val="45000"/>
                <a:satMod val="170000"/>
              </a:schemeClr>
            </a:gs>
            <a:gs pos="70000">
              <a:schemeClr val="accent4">
                <a:hueOff val="5485613"/>
                <a:satOff val="7445"/>
                <a:lumOff val="12549"/>
                <a:alphaOff val="0"/>
                <a:tint val="99000"/>
                <a:shade val="65000"/>
                <a:satMod val="155000"/>
              </a:schemeClr>
            </a:gs>
            <a:gs pos="100000">
              <a:schemeClr val="accent4">
                <a:hueOff val="5485613"/>
                <a:satOff val="7445"/>
                <a:lumOff val="1254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5485613"/>
              <a:satOff val="7445"/>
              <a:lumOff val="1254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0800000">
        <a:off x="1680653" y="3695443"/>
        <a:ext cx="177137" cy="241961"/>
      </dsp:txXfrm>
    </dsp:sp>
    <dsp:sp modelId="{53DFBDB2-7D8D-4236-B150-647185178306}">
      <dsp:nvSpPr>
        <dsp:cNvPr id="0" name=""/>
        <dsp:cNvSpPr/>
      </dsp:nvSpPr>
      <dsp:spPr>
        <a:xfrm>
          <a:off x="2765" y="3075120"/>
          <a:ext cx="1482607" cy="1482607"/>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Opérateur</a:t>
          </a:r>
          <a:endParaRPr lang="fr-FR" sz="1500" kern="1200" dirty="0"/>
        </a:p>
      </dsp:txBody>
      <dsp:txXfrm>
        <a:off x="219888" y="3292243"/>
        <a:ext cx="1048361" cy="1048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D7C3B-5B49-4A1E-A21C-F3B12231192C}">
      <dsp:nvSpPr>
        <dsp:cNvPr id="0" name=""/>
        <dsp:cNvSpPr/>
      </dsp:nvSpPr>
      <dsp:spPr>
        <a:xfrm>
          <a:off x="920845" y="589332"/>
          <a:ext cx="4076702" cy="4076702"/>
        </a:xfrm>
        <a:prstGeom prst="blockArc">
          <a:avLst>
            <a:gd name="adj1" fmla="val 11037599"/>
            <a:gd name="adj2" fmla="val 15953791"/>
            <a:gd name="adj3" fmla="val 4638"/>
          </a:avLst>
        </a:prstGeom>
        <a:gradFill rotWithShape="0">
          <a:gsLst>
            <a:gs pos="0">
              <a:schemeClr val="accent4">
                <a:hueOff val="5485613"/>
                <a:satOff val="7445"/>
                <a:lumOff val="12549"/>
                <a:alphaOff val="0"/>
                <a:shade val="15000"/>
                <a:satMod val="180000"/>
              </a:schemeClr>
            </a:gs>
            <a:gs pos="50000">
              <a:schemeClr val="accent4">
                <a:hueOff val="5485613"/>
                <a:satOff val="7445"/>
                <a:lumOff val="12549"/>
                <a:alphaOff val="0"/>
                <a:shade val="45000"/>
                <a:satMod val="170000"/>
              </a:schemeClr>
            </a:gs>
            <a:gs pos="70000">
              <a:schemeClr val="accent4">
                <a:hueOff val="5485613"/>
                <a:satOff val="7445"/>
                <a:lumOff val="12549"/>
                <a:alphaOff val="0"/>
                <a:tint val="99000"/>
                <a:shade val="65000"/>
                <a:satMod val="155000"/>
              </a:schemeClr>
            </a:gs>
            <a:gs pos="100000">
              <a:schemeClr val="accent4">
                <a:hueOff val="5485613"/>
                <a:satOff val="7445"/>
                <a:lumOff val="1254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5485613"/>
              <a:satOff val="7445"/>
              <a:lumOff val="12549"/>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967D172-65A6-4810-B3EF-73D0CA330397}">
      <dsp:nvSpPr>
        <dsp:cNvPr id="0" name=""/>
        <dsp:cNvSpPr/>
      </dsp:nvSpPr>
      <dsp:spPr>
        <a:xfrm>
          <a:off x="925541" y="436734"/>
          <a:ext cx="4076702" cy="4076702"/>
        </a:xfrm>
        <a:prstGeom prst="blockArc">
          <a:avLst>
            <a:gd name="adj1" fmla="val 5654340"/>
            <a:gd name="adj2" fmla="val 10773938"/>
            <a:gd name="adj3" fmla="val 4638"/>
          </a:avLst>
        </a:prstGeom>
        <a:gradFill rotWithShape="0">
          <a:gsLst>
            <a:gs pos="0">
              <a:schemeClr val="accent4">
                <a:hueOff val="3657076"/>
                <a:satOff val="4963"/>
                <a:lumOff val="8366"/>
                <a:alphaOff val="0"/>
                <a:shade val="15000"/>
                <a:satMod val="180000"/>
              </a:schemeClr>
            </a:gs>
            <a:gs pos="50000">
              <a:schemeClr val="accent4">
                <a:hueOff val="3657076"/>
                <a:satOff val="4963"/>
                <a:lumOff val="8366"/>
                <a:alphaOff val="0"/>
                <a:shade val="45000"/>
                <a:satMod val="170000"/>
              </a:schemeClr>
            </a:gs>
            <a:gs pos="70000">
              <a:schemeClr val="accent4">
                <a:hueOff val="3657076"/>
                <a:satOff val="4963"/>
                <a:lumOff val="8366"/>
                <a:alphaOff val="0"/>
                <a:tint val="99000"/>
                <a:shade val="65000"/>
                <a:satMod val="155000"/>
              </a:schemeClr>
            </a:gs>
            <a:gs pos="100000">
              <a:schemeClr val="accent4">
                <a:hueOff val="3657076"/>
                <a:satOff val="4963"/>
                <a:lumOff val="836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657076"/>
              <a:satOff val="4963"/>
              <a:lumOff val="8366"/>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4090AEA-C0EC-4BA3-99AB-970683820EDA}">
      <dsp:nvSpPr>
        <dsp:cNvPr id="0" name=""/>
        <dsp:cNvSpPr/>
      </dsp:nvSpPr>
      <dsp:spPr>
        <a:xfrm>
          <a:off x="682005" y="433620"/>
          <a:ext cx="4076702" cy="4076702"/>
        </a:xfrm>
        <a:prstGeom prst="blockArc">
          <a:avLst>
            <a:gd name="adj1" fmla="val 100951"/>
            <a:gd name="adj2" fmla="val 5233558"/>
            <a:gd name="adj3" fmla="val 4638"/>
          </a:avLst>
        </a:prstGeom>
        <a:gradFill rotWithShape="0">
          <a:gsLst>
            <a:gs pos="0">
              <a:schemeClr val="accent4">
                <a:hueOff val="1828538"/>
                <a:satOff val="2482"/>
                <a:lumOff val="4183"/>
                <a:alphaOff val="0"/>
                <a:shade val="15000"/>
                <a:satMod val="180000"/>
              </a:schemeClr>
            </a:gs>
            <a:gs pos="50000">
              <a:schemeClr val="accent4">
                <a:hueOff val="1828538"/>
                <a:satOff val="2482"/>
                <a:lumOff val="4183"/>
                <a:alphaOff val="0"/>
                <a:shade val="45000"/>
                <a:satMod val="170000"/>
              </a:schemeClr>
            </a:gs>
            <a:gs pos="70000">
              <a:schemeClr val="accent4">
                <a:hueOff val="1828538"/>
                <a:satOff val="2482"/>
                <a:lumOff val="4183"/>
                <a:alphaOff val="0"/>
                <a:tint val="99000"/>
                <a:shade val="65000"/>
                <a:satMod val="155000"/>
              </a:schemeClr>
            </a:gs>
            <a:gs pos="100000">
              <a:schemeClr val="accent4">
                <a:hueOff val="1828538"/>
                <a:satOff val="2482"/>
                <a:lumOff val="418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828538"/>
              <a:satOff val="2482"/>
              <a:lumOff val="418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04E1012-9522-408F-8112-054F567E98FC}">
      <dsp:nvSpPr>
        <dsp:cNvPr id="0" name=""/>
        <dsp:cNvSpPr/>
      </dsp:nvSpPr>
      <dsp:spPr>
        <a:xfrm>
          <a:off x="683664" y="592182"/>
          <a:ext cx="4076702" cy="4076702"/>
        </a:xfrm>
        <a:prstGeom prst="blockArc">
          <a:avLst>
            <a:gd name="adj1" fmla="val 16363573"/>
            <a:gd name="adj2" fmla="val 21427093"/>
            <a:gd name="adj3" fmla="val 4638"/>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8C91BA3-5C1F-4D47-8D58-0137B74B6A6B}">
      <dsp:nvSpPr>
        <dsp:cNvPr id="0" name=""/>
        <dsp:cNvSpPr/>
      </dsp:nvSpPr>
      <dsp:spPr>
        <a:xfrm>
          <a:off x="1878786" y="1694855"/>
          <a:ext cx="1875864" cy="1875864"/>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Coordination</a:t>
          </a:r>
        </a:p>
        <a:p>
          <a:pPr lvl="0" algn="ctr" defTabSz="711200">
            <a:lnSpc>
              <a:spcPct val="90000"/>
            </a:lnSpc>
            <a:spcBef>
              <a:spcPct val="0"/>
            </a:spcBef>
            <a:spcAft>
              <a:spcPct val="35000"/>
            </a:spcAft>
          </a:pPr>
          <a:r>
            <a:rPr lang="fr-FR" sz="1600" kern="1200" dirty="0" smtClean="0"/>
            <a:t>Synchronisation</a:t>
          </a:r>
        </a:p>
        <a:p>
          <a:pPr lvl="0" algn="ctr" defTabSz="711200">
            <a:lnSpc>
              <a:spcPct val="90000"/>
            </a:lnSpc>
            <a:spcBef>
              <a:spcPct val="0"/>
            </a:spcBef>
            <a:spcAft>
              <a:spcPct val="35000"/>
            </a:spcAft>
          </a:pPr>
          <a:r>
            <a:rPr lang="fr-FR" sz="1600" kern="1200" dirty="0" smtClean="0"/>
            <a:t>(Il </a:t>
          </a:r>
          <a:r>
            <a:rPr lang="fr-FR" sz="1600" kern="1200" dirty="0" err="1" smtClean="0"/>
            <a:t>chae</a:t>
          </a:r>
          <a:r>
            <a:rPr lang="fr-FR" sz="1600" kern="1200" dirty="0" smtClean="0"/>
            <a:t> – un seul corps)</a:t>
          </a:r>
          <a:endParaRPr lang="fr-FR" sz="1600" kern="1200" dirty="0"/>
        </a:p>
      </dsp:txBody>
      <dsp:txXfrm>
        <a:off x="2153500" y="1969569"/>
        <a:ext cx="1326436" cy="1326436"/>
      </dsp:txXfrm>
    </dsp:sp>
    <dsp:sp modelId="{55D4B045-B265-41B7-98F5-838FCE3ECCA3}">
      <dsp:nvSpPr>
        <dsp:cNvPr id="0" name=""/>
        <dsp:cNvSpPr/>
      </dsp:nvSpPr>
      <dsp:spPr>
        <a:xfrm>
          <a:off x="2019801" y="-140882"/>
          <a:ext cx="1593833" cy="1565181"/>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latin typeface="+mj-lt"/>
            </a:rPr>
            <a:t>origine</a:t>
          </a:r>
          <a:endParaRPr lang="fr-FR" sz="2400" kern="1200" dirty="0">
            <a:latin typeface="+mj-lt"/>
          </a:endParaRPr>
        </a:p>
      </dsp:txBody>
      <dsp:txXfrm>
        <a:off x="2253212" y="88333"/>
        <a:ext cx="1127011" cy="1106751"/>
      </dsp:txXfrm>
    </dsp:sp>
    <dsp:sp modelId="{24D5C16D-AFFC-487B-8E6A-0060E926E423}">
      <dsp:nvSpPr>
        <dsp:cNvPr id="0" name=""/>
        <dsp:cNvSpPr/>
      </dsp:nvSpPr>
      <dsp:spPr>
        <a:xfrm>
          <a:off x="3960446" y="1849219"/>
          <a:ext cx="1500261" cy="1362425"/>
        </a:xfrm>
        <a:prstGeom prst="ellipse">
          <a:avLst/>
        </a:prstGeom>
        <a:gradFill rotWithShape="1">
          <a:gsLst>
            <a:gs pos="0">
              <a:schemeClr val="accent5">
                <a:shade val="15000"/>
                <a:satMod val="180000"/>
              </a:schemeClr>
            </a:gs>
            <a:gs pos="50000">
              <a:schemeClr val="accent5">
                <a:shade val="45000"/>
                <a:satMod val="170000"/>
              </a:schemeClr>
            </a:gs>
            <a:gs pos="70000">
              <a:schemeClr val="accent5">
                <a:tint val="99000"/>
                <a:shade val="65000"/>
                <a:satMod val="155000"/>
              </a:schemeClr>
            </a:gs>
            <a:gs pos="100000">
              <a:schemeClr val="accent5">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objet</a:t>
          </a:r>
          <a:endParaRPr lang="fr-FR" sz="2000" kern="1200" dirty="0"/>
        </a:p>
      </dsp:txBody>
      <dsp:txXfrm>
        <a:off x="4180154" y="2048742"/>
        <a:ext cx="1060845" cy="963379"/>
      </dsp:txXfrm>
    </dsp:sp>
    <dsp:sp modelId="{1D88C1C9-C62C-4802-86F0-05DE99564CD2}">
      <dsp:nvSpPr>
        <dsp:cNvPr id="0" name=""/>
        <dsp:cNvSpPr/>
      </dsp:nvSpPr>
      <dsp:spPr>
        <a:xfrm>
          <a:off x="2033037" y="3646408"/>
          <a:ext cx="1567361" cy="1628617"/>
        </a:xfrm>
        <a:prstGeom prst="ellipse">
          <a:avLst/>
        </a:prstGeom>
        <a:gradFill rotWithShape="0">
          <a:gsLst>
            <a:gs pos="0">
              <a:schemeClr val="accent4">
                <a:hueOff val="3657076"/>
                <a:satOff val="4963"/>
                <a:lumOff val="8366"/>
                <a:alphaOff val="0"/>
                <a:shade val="15000"/>
                <a:satMod val="180000"/>
              </a:schemeClr>
            </a:gs>
            <a:gs pos="50000">
              <a:schemeClr val="accent4">
                <a:hueOff val="3657076"/>
                <a:satOff val="4963"/>
                <a:lumOff val="8366"/>
                <a:alphaOff val="0"/>
                <a:shade val="45000"/>
                <a:satMod val="170000"/>
              </a:schemeClr>
            </a:gs>
            <a:gs pos="70000">
              <a:schemeClr val="accent4">
                <a:hueOff val="3657076"/>
                <a:satOff val="4963"/>
                <a:lumOff val="8366"/>
                <a:alphaOff val="0"/>
                <a:tint val="99000"/>
                <a:shade val="65000"/>
                <a:satMod val="155000"/>
              </a:schemeClr>
            </a:gs>
            <a:gs pos="100000">
              <a:schemeClr val="accent4">
                <a:hueOff val="3657076"/>
                <a:satOff val="4963"/>
                <a:lumOff val="836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657076"/>
              <a:satOff val="4963"/>
              <a:lumOff val="836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union</a:t>
          </a:r>
          <a:endParaRPr lang="fr-FR" sz="2400" kern="1200" dirty="0"/>
        </a:p>
      </dsp:txBody>
      <dsp:txXfrm>
        <a:off x="2262572" y="3884913"/>
        <a:ext cx="1108291" cy="1151607"/>
      </dsp:txXfrm>
    </dsp:sp>
    <dsp:sp modelId="{7B819360-FB39-4A25-B75B-607A51879491}">
      <dsp:nvSpPr>
        <dsp:cNvPr id="0" name=""/>
        <dsp:cNvSpPr/>
      </dsp:nvSpPr>
      <dsp:spPr>
        <a:xfrm>
          <a:off x="205925" y="1785751"/>
          <a:ext cx="1533890" cy="1408856"/>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sujet</a:t>
          </a:r>
          <a:endParaRPr lang="fr-FR" sz="2400" kern="1200" dirty="0"/>
        </a:p>
      </dsp:txBody>
      <dsp:txXfrm>
        <a:off x="430558" y="1992073"/>
        <a:ext cx="1084624" cy="996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DA0B-3410-4310-9FC9-E570A0F5C2EC}">
      <dsp:nvSpPr>
        <dsp:cNvPr id="0" name=""/>
        <dsp:cNvSpPr/>
      </dsp:nvSpPr>
      <dsp:spPr>
        <a:xfrm rot="21300000">
          <a:off x="11431" y="1126519"/>
          <a:ext cx="3702181" cy="423955"/>
        </a:xfrm>
        <a:prstGeom prst="mathMinus">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lightRig rig="flat" dir="t"/>
        </a:scene3d>
        <a:sp3d z="190500"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50C1E9F1-09B2-41AC-B2E6-FF54C00996F6}">
      <dsp:nvSpPr>
        <dsp:cNvPr id="0" name=""/>
        <dsp:cNvSpPr/>
      </dsp:nvSpPr>
      <dsp:spPr>
        <a:xfrm>
          <a:off x="447005" y="133849"/>
          <a:ext cx="1117513" cy="1070798"/>
        </a:xfrm>
        <a:prstGeom prst="downArrow">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3CF3B52-52D2-45CA-A2CB-39BA805DBC4B}">
      <dsp:nvSpPr>
        <dsp:cNvPr id="0" name=""/>
        <dsp:cNvSpPr/>
      </dsp:nvSpPr>
      <dsp:spPr>
        <a:xfrm>
          <a:off x="1974273" y="123851"/>
          <a:ext cx="1192014" cy="876635"/>
        </a:xfrm>
        <a:prstGeom prst="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Grâce divine</a:t>
          </a:r>
          <a:endParaRPr lang="fr-FR" sz="1600" kern="1200" dirty="0">
            <a:solidFill>
              <a:schemeClr val="tx1"/>
            </a:solidFill>
          </a:endParaRPr>
        </a:p>
      </dsp:txBody>
      <dsp:txXfrm>
        <a:off x="1974273" y="123851"/>
        <a:ext cx="1192014" cy="876635"/>
      </dsp:txXfrm>
    </dsp:sp>
    <dsp:sp modelId="{82D959EF-5D92-4D97-876F-50A76F85D95A}">
      <dsp:nvSpPr>
        <dsp:cNvPr id="0" name=""/>
        <dsp:cNvSpPr/>
      </dsp:nvSpPr>
      <dsp:spPr>
        <a:xfrm>
          <a:off x="2160525" y="1472347"/>
          <a:ext cx="1117513" cy="1070798"/>
        </a:xfrm>
        <a:prstGeom prst="upArrow">
          <a:avLst/>
        </a:prstGeom>
        <a:solidFill>
          <a:srgbClr val="FF0000"/>
        </a:solidFill>
        <a:ln>
          <a:noFill/>
        </a:ln>
        <a:effectLst>
          <a:outerShdw blurRad="63500" dist="38100" dir="5400000" rotWithShape="0">
            <a:srgbClr val="000000">
              <a:alpha val="45000"/>
            </a:srgbClr>
          </a:outerShdw>
        </a:effectLst>
        <a:scene3d>
          <a:camera prst="orthographicFront"/>
          <a:lightRig rig="flat" dir="t"/>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sp>
    <dsp:sp modelId="{C937DCF3-BB75-4EA3-85F6-1D206FF7F750}">
      <dsp:nvSpPr>
        <dsp:cNvPr id="0" name=""/>
        <dsp:cNvSpPr/>
      </dsp:nvSpPr>
      <dsp:spPr>
        <a:xfrm>
          <a:off x="408568" y="1636015"/>
          <a:ext cx="1492389" cy="957621"/>
        </a:xfrm>
        <a:prstGeom prst="rect">
          <a:avLst/>
        </a:prstGeom>
        <a:solidFill>
          <a:srgbClr val="FF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solidFill>
                <a:srgbClr val="FFC000"/>
              </a:solidFill>
            </a:rPr>
            <a:t>Indemnité</a:t>
          </a:r>
        </a:p>
        <a:p>
          <a:pPr lvl="0" algn="ctr" defTabSz="711200">
            <a:lnSpc>
              <a:spcPct val="90000"/>
            </a:lnSpc>
            <a:spcBef>
              <a:spcPct val="0"/>
            </a:spcBef>
            <a:spcAft>
              <a:spcPct val="35000"/>
            </a:spcAft>
          </a:pPr>
          <a:r>
            <a:rPr lang="fr-FR" sz="1600" kern="1200" dirty="0" smtClean="0">
              <a:solidFill>
                <a:srgbClr val="FFC000"/>
              </a:solidFill>
            </a:rPr>
            <a:t>(effort humain)</a:t>
          </a:r>
          <a:endParaRPr lang="fr-FR" sz="1600" kern="1200" dirty="0">
            <a:solidFill>
              <a:srgbClr val="FFC000"/>
            </a:solidFill>
          </a:endParaRPr>
        </a:p>
      </dsp:txBody>
      <dsp:txXfrm>
        <a:off x="408568" y="1636015"/>
        <a:ext cx="1492389" cy="957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A3A04-9048-4935-9EDD-D20ED5F7147C}">
      <dsp:nvSpPr>
        <dsp:cNvPr id="0" name=""/>
        <dsp:cNvSpPr/>
      </dsp:nvSpPr>
      <dsp:spPr>
        <a:xfrm>
          <a:off x="466271" y="709952"/>
          <a:ext cx="3106057" cy="3106057"/>
        </a:xfrm>
        <a:prstGeom prst="blockArc">
          <a:avLst>
            <a:gd name="adj1" fmla="val 10800000"/>
            <a:gd name="adj2" fmla="val 16200000"/>
            <a:gd name="adj3" fmla="val 464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6DC242C-DD74-4F5A-BA40-E5ED5F1E266D}">
      <dsp:nvSpPr>
        <dsp:cNvPr id="0" name=""/>
        <dsp:cNvSpPr/>
      </dsp:nvSpPr>
      <dsp:spPr>
        <a:xfrm>
          <a:off x="466271" y="709952"/>
          <a:ext cx="3106057" cy="3106057"/>
        </a:xfrm>
        <a:prstGeom prst="blockArc">
          <a:avLst>
            <a:gd name="adj1" fmla="val 5400000"/>
            <a:gd name="adj2" fmla="val 10800000"/>
            <a:gd name="adj3" fmla="val 464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7112E41-9EE2-4C1C-8DAA-2A3A3F8063A8}">
      <dsp:nvSpPr>
        <dsp:cNvPr id="0" name=""/>
        <dsp:cNvSpPr/>
      </dsp:nvSpPr>
      <dsp:spPr>
        <a:xfrm>
          <a:off x="466271" y="709952"/>
          <a:ext cx="3106057" cy="3106057"/>
        </a:xfrm>
        <a:prstGeom prst="blockArc">
          <a:avLst>
            <a:gd name="adj1" fmla="val 0"/>
            <a:gd name="adj2" fmla="val 5400000"/>
            <a:gd name="adj3" fmla="val 464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5AC302F-B9AF-44AA-8BAF-349B26B46853}">
      <dsp:nvSpPr>
        <dsp:cNvPr id="0" name=""/>
        <dsp:cNvSpPr/>
      </dsp:nvSpPr>
      <dsp:spPr>
        <a:xfrm>
          <a:off x="466271" y="709952"/>
          <a:ext cx="3106057" cy="3106057"/>
        </a:xfrm>
        <a:prstGeom prst="blockArc">
          <a:avLst>
            <a:gd name="adj1" fmla="val 16200000"/>
            <a:gd name="adj2" fmla="val 0"/>
            <a:gd name="adj3" fmla="val 464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B3C7DD8-3742-4163-BCF4-BFEC02A2977F}">
      <dsp:nvSpPr>
        <dsp:cNvPr id="0" name=""/>
        <dsp:cNvSpPr/>
      </dsp:nvSpPr>
      <dsp:spPr>
        <a:xfrm>
          <a:off x="1304459" y="1548141"/>
          <a:ext cx="1429680" cy="142968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Division</a:t>
          </a:r>
          <a:endParaRPr lang="fr-FR" sz="2500" kern="1200" dirty="0"/>
        </a:p>
      </dsp:txBody>
      <dsp:txXfrm>
        <a:off x="1513831" y="1757513"/>
        <a:ext cx="1010936" cy="1010936"/>
      </dsp:txXfrm>
    </dsp:sp>
    <dsp:sp modelId="{4C57B301-2920-4B32-8EB7-1364010E24C3}">
      <dsp:nvSpPr>
        <dsp:cNvPr id="0" name=""/>
        <dsp:cNvSpPr/>
      </dsp:nvSpPr>
      <dsp:spPr>
        <a:xfrm>
          <a:off x="1518911" y="245592"/>
          <a:ext cx="1000776" cy="100077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Origine</a:t>
          </a:r>
        </a:p>
        <a:p>
          <a:pPr lvl="0" algn="ctr" defTabSz="755650">
            <a:lnSpc>
              <a:spcPct val="90000"/>
            </a:lnSpc>
            <a:spcBef>
              <a:spcPct val="0"/>
            </a:spcBef>
            <a:spcAft>
              <a:spcPct val="35000"/>
            </a:spcAft>
          </a:pPr>
          <a:r>
            <a:rPr lang="fr-FR" sz="1700" kern="1200" dirty="0" smtClean="0"/>
            <a:t>(N)</a:t>
          </a:r>
          <a:endParaRPr lang="fr-FR" sz="1700" kern="1200" dirty="0"/>
        </a:p>
      </dsp:txBody>
      <dsp:txXfrm>
        <a:off x="1665471" y="392152"/>
        <a:ext cx="707656" cy="707656"/>
      </dsp:txXfrm>
    </dsp:sp>
    <dsp:sp modelId="{125AC3D6-CD69-4558-87C3-620121C8AF2C}">
      <dsp:nvSpPr>
        <dsp:cNvPr id="0" name=""/>
        <dsp:cNvSpPr/>
      </dsp:nvSpPr>
      <dsp:spPr>
        <a:xfrm>
          <a:off x="3035912" y="1762593"/>
          <a:ext cx="1000776" cy="100077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Objet</a:t>
          </a:r>
        </a:p>
        <a:p>
          <a:pPr lvl="0" algn="ctr" defTabSz="755650">
            <a:lnSpc>
              <a:spcPct val="90000"/>
            </a:lnSpc>
            <a:spcBef>
              <a:spcPct val="0"/>
            </a:spcBef>
            <a:spcAft>
              <a:spcPct val="35000"/>
            </a:spcAft>
          </a:pPr>
          <a:r>
            <a:rPr lang="fr-FR" sz="1700" kern="1200" dirty="0" smtClean="0"/>
            <a:t>(E)</a:t>
          </a:r>
          <a:endParaRPr lang="fr-FR" sz="1700" kern="1200" dirty="0"/>
        </a:p>
      </dsp:txBody>
      <dsp:txXfrm>
        <a:off x="3182472" y="1909153"/>
        <a:ext cx="707656" cy="707656"/>
      </dsp:txXfrm>
    </dsp:sp>
    <dsp:sp modelId="{D63E31F8-BE52-4DBD-A24F-AE262C0846DA}">
      <dsp:nvSpPr>
        <dsp:cNvPr id="0" name=""/>
        <dsp:cNvSpPr/>
      </dsp:nvSpPr>
      <dsp:spPr>
        <a:xfrm>
          <a:off x="1518911" y="3279594"/>
          <a:ext cx="1000776" cy="100077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Union</a:t>
          </a:r>
        </a:p>
        <a:p>
          <a:pPr lvl="0" algn="ctr" defTabSz="755650">
            <a:lnSpc>
              <a:spcPct val="90000"/>
            </a:lnSpc>
            <a:spcBef>
              <a:spcPct val="0"/>
            </a:spcBef>
            <a:spcAft>
              <a:spcPct val="35000"/>
            </a:spcAft>
          </a:pPr>
          <a:r>
            <a:rPr lang="fr-FR" sz="1700" kern="1200" dirty="0" smtClean="0"/>
            <a:t>(S)</a:t>
          </a:r>
          <a:endParaRPr lang="fr-FR" sz="1700" kern="1200" dirty="0"/>
        </a:p>
      </dsp:txBody>
      <dsp:txXfrm>
        <a:off x="1665471" y="3426154"/>
        <a:ext cx="707656" cy="707656"/>
      </dsp:txXfrm>
    </dsp:sp>
    <dsp:sp modelId="{F097BEDC-E3B1-444E-9CC8-3468E7CF3543}">
      <dsp:nvSpPr>
        <dsp:cNvPr id="0" name=""/>
        <dsp:cNvSpPr/>
      </dsp:nvSpPr>
      <dsp:spPr>
        <a:xfrm>
          <a:off x="1910" y="1762593"/>
          <a:ext cx="1000776" cy="1000776"/>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Sujet</a:t>
          </a:r>
        </a:p>
        <a:p>
          <a:pPr lvl="0" algn="ctr" defTabSz="755650">
            <a:lnSpc>
              <a:spcPct val="90000"/>
            </a:lnSpc>
            <a:spcBef>
              <a:spcPct val="0"/>
            </a:spcBef>
            <a:spcAft>
              <a:spcPct val="35000"/>
            </a:spcAft>
          </a:pPr>
          <a:r>
            <a:rPr lang="fr-FR" sz="1700" kern="1200" dirty="0" smtClean="0"/>
            <a:t>(O)</a:t>
          </a:r>
          <a:endParaRPr lang="fr-FR" sz="1700" kern="1200" dirty="0"/>
        </a:p>
      </dsp:txBody>
      <dsp:txXfrm>
        <a:off x="148470" y="1909153"/>
        <a:ext cx="707656" cy="707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00FD3-7DB9-4E4A-A455-D3B345245C26}">
      <dsp:nvSpPr>
        <dsp:cNvPr id="0" name=""/>
        <dsp:cNvSpPr/>
      </dsp:nvSpPr>
      <dsp:spPr>
        <a:xfrm>
          <a:off x="1725484" y="2085524"/>
          <a:ext cx="1229550" cy="122955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Division</a:t>
          </a:r>
        </a:p>
        <a:p>
          <a:pPr lvl="0" algn="ctr" defTabSz="800100">
            <a:lnSpc>
              <a:spcPct val="90000"/>
            </a:lnSpc>
            <a:spcBef>
              <a:spcPct val="0"/>
            </a:spcBef>
            <a:spcAft>
              <a:spcPct val="35000"/>
            </a:spcAft>
          </a:pPr>
          <a:r>
            <a:rPr lang="fr-FR" sz="1800" kern="1200" dirty="0" smtClean="0"/>
            <a:t>(présent)</a:t>
          </a:r>
          <a:endParaRPr lang="fr-FR" sz="1800" kern="1200" dirty="0"/>
        </a:p>
      </dsp:txBody>
      <dsp:txXfrm>
        <a:off x="1905547" y="2265587"/>
        <a:ext cx="869424" cy="869424"/>
      </dsp:txXfrm>
    </dsp:sp>
    <dsp:sp modelId="{AB3674EE-4038-4DC9-B6FC-C4CB315874F8}">
      <dsp:nvSpPr>
        <dsp:cNvPr id="0" name=""/>
        <dsp:cNvSpPr/>
      </dsp:nvSpPr>
      <dsp:spPr>
        <a:xfrm rot="5417876">
          <a:off x="2026287" y="1461353"/>
          <a:ext cx="638656" cy="418047"/>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089320" y="1482256"/>
        <a:ext cx="513242" cy="250829"/>
      </dsp:txXfrm>
    </dsp:sp>
    <dsp:sp modelId="{C86997BA-850D-4AE9-A0D8-DCBF52F6102E}">
      <dsp:nvSpPr>
        <dsp:cNvPr id="0" name=""/>
        <dsp:cNvSpPr/>
      </dsp:nvSpPr>
      <dsp:spPr>
        <a:xfrm>
          <a:off x="1736329" y="0"/>
          <a:ext cx="1229550" cy="122955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Origine</a:t>
          </a:r>
        </a:p>
        <a:p>
          <a:pPr lvl="0" algn="ctr" defTabSz="800100">
            <a:lnSpc>
              <a:spcPct val="90000"/>
            </a:lnSpc>
            <a:spcBef>
              <a:spcPct val="0"/>
            </a:spcBef>
            <a:spcAft>
              <a:spcPct val="35000"/>
            </a:spcAft>
          </a:pPr>
          <a:r>
            <a:rPr lang="fr-FR" sz="1800" kern="1200" dirty="0" smtClean="0"/>
            <a:t>(passé)</a:t>
          </a:r>
          <a:endParaRPr lang="fr-FR" sz="1800" kern="1200" dirty="0"/>
        </a:p>
      </dsp:txBody>
      <dsp:txXfrm>
        <a:off x="1916392" y="180063"/>
        <a:ext cx="869424" cy="869424"/>
      </dsp:txXfrm>
    </dsp:sp>
    <dsp:sp modelId="{1C27EB0C-1E5E-42CA-83F0-EF866B849CA6}">
      <dsp:nvSpPr>
        <dsp:cNvPr id="0" name=""/>
        <dsp:cNvSpPr/>
      </dsp:nvSpPr>
      <dsp:spPr>
        <a:xfrm rot="10800000">
          <a:off x="2952328" y="2491276"/>
          <a:ext cx="483863" cy="418047"/>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077742" y="2574885"/>
        <a:ext cx="358449" cy="250829"/>
      </dsp:txXfrm>
    </dsp:sp>
    <dsp:sp modelId="{02AF65EF-F03C-437F-9671-1118103ED590}">
      <dsp:nvSpPr>
        <dsp:cNvPr id="0" name=""/>
        <dsp:cNvSpPr/>
      </dsp:nvSpPr>
      <dsp:spPr>
        <a:xfrm>
          <a:off x="3448281" y="2085524"/>
          <a:ext cx="1229550" cy="122955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objet</a:t>
          </a:r>
          <a:endParaRPr lang="fr-FR" sz="1800" kern="1200" dirty="0"/>
        </a:p>
      </dsp:txBody>
      <dsp:txXfrm>
        <a:off x="3628344" y="2265587"/>
        <a:ext cx="869424" cy="869424"/>
      </dsp:txXfrm>
    </dsp:sp>
    <dsp:sp modelId="{37EDFFD9-98BA-4622-9BA8-30ABB18D45BD}">
      <dsp:nvSpPr>
        <dsp:cNvPr id="0" name=""/>
        <dsp:cNvSpPr/>
      </dsp:nvSpPr>
      <dsp:spPr>
        <a:xfrm rot="5382124">
          <a:off x="2017318" y="3521198"/>
          <a:ext cx="656594" cy="418047"/>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2079699" y="3542101"/>
        <a:ext cx="531180" cy="250829"/>
      </dsp:txXfrm>
    </dsp:sp>
    <dsp:sp modelId="{950D8D11-9A3F-4540-81C1-28A4E066814C}">
      <dsp:nvSpPr>
        <dsp:cNvPr id="0" name=""/>
        <dsp:cNvSpPr/>
      </dsp:nvSpPr>
      <dsp:spPr>
        <a:xfrm>
          <a:off x="1736329" y="4171049"/>
          <a:ext cx="1229550" cy="122955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Union</a:t>
          </a:r>
        </a:p>
        <a:p>
          <a:pPr lvl="0" algn="ctr" defTabSz="800100">
            <a:lnSpc>
              <a:spcPct val="90000"/>
            </a:lnSpc>
            <a:spcBef>
              <a:spcPct val="0"/>
            </a:spcBef>
            <a:spcAft>
              <a:spcPct val="35000"/>
            </a:spcAft>
          </a:pPr>
          <a:r>
            <a:rPr lang="fr-FR" sz="1800" kern="1200" dirty="0" smtClean="0"/>
            <a:t>(futur)</a:t>
          </a:r>
          <a:endParaRPr lang="fr-FR" sz="1800" kern="1200" dirty="0"/>
        </a:p>
      </dsp:txBody>
      <dsp:txXfrm>
        <a:off x="1916392" y="4351112"/>
        <a:ext cx="869424" cy="869424"/>
      </dsp:txXfrm>
    </dsp:sp>
    <dsp:sp modelId="{F5249EDE-FF19-41D3-A333-2F7D047E3351}">
      <dsp:nvSpPr>
        <dsp:cNvPr id="0" name=""/>
        <dsp:cNvSpPr/>
      </dsp:nvSpPr>
      <dsp:spPr>
        <a:xfrm>
          <a:off x="1207876" y="2491276"/>
          <a:ext cx="556767" cy="418047"/>
        </a:xfrm>
        <a:prstGeom prst="rightArrow">
          <a:avLst>
            <a:gd name="adj1" fmla="val 60000"/>
            <a:gd name="adj2" fmla="val 50000"/>
          </a:avLst>
        </a:prstGeom>
        <a:gradFill rotWithShape="0">
          <a:gsLst>
            <a:gs pos="0">
              <a:schemeClr val="accent3">
                <a:tint val="60000"/>
                <a:hueOff val="0"/>
                <a:satOff val="0"/>
                <a:lumOff val="0"/>
                <a:alphaOff val="0"/>
                <a:shade val="15000"/>
                <a:satMod val="180000"/>
              </a:schemeClr>
            </a:gs>
            <a:gs pos="50000">
              <a:schemeClr val="accent3">
                <a:tint val="60000"/>
                <a:hueOff val="0"/>
                <a:satOff val="0"/>
                <a:lumOff val="0"/>
                <a:alphaOff val="0"/>
                <a:shade val="45000"/>
                <a:satMod val="170000"/>
              </a:schemeClr>
            </a:gs>
            <a:gs pos="70000">
              <a:schemeClr val="accent3">
                <a:tint val="60000"/>
                <a:hueOff val="0"/>
                <a:satOff val="0"/>
                <a:lumOff val="0"/>
                <a:alphaOff val="0"/>
                <a:tint val="99000"/>
                <a:shade val="65000"/>
                <a:satMod val="155000"/>
              </a:schemeClr>
            </a:gs>
            <a:gs pos="100000">
              <a:schemeClr val="accent3">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800000">
        <a:off x="1207876" y="2574885"/>
        <a:ext cx="431353" cy="250829"/>
      </dsp:txXfrm>
    </dsp:sp>
    <dsp:sp modelId="{B88A1314-9F70-45A4-AE0D-B7105C15BA81}">
      <dsp:nvSpPr>
        <dsp:cNvPr id="0" name=""/>
        <dsp:cNvSpPr/>
      </dsp:nvSpPr>
      <dsp:spPr>
        <a:xfrm>
          <a:off x="2687" y="2085524"/>
          <a:ext cx="1229550" cy="1229550"/>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Sujet</a:t>
          </a:r>
          <a:endParaRPr lang="fr-FR" sz="1800" kern="1200" dirty="0"/>
        </a:p>
      </dsp:txBody>
      <dsp:txXfrm>
        <a:off x="182750" y="2265587"/>
        <a:ext cx="869424" cy="8694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B9F4C-E227-4C9D-A7D5-25782F080754}" type="datetimeFigureOut">
              <a:rPr lang="fr-FR" smtClean="0"/>
              <a:t>05/06/2014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F808D-EAA4-491B-AE2D-ADA1C384C127}" type="slidenum">
              <a:rPr lang="fr-FR" smtClean="0"/>
              <a:t>‹N°›</a:t>
            </a:fld>
            <a:endParaRPr lang="fr-FR"/>
          </a:p>
        </p:txBody>
      </p:sp>
    </p:spTree>
    <p:extLst>
      <p:ext uri="{BB962C8B-B14F-4D97-AF65-F5344CB8AC3E}">
        <p14:creationId xmlns:p14="http://schemas.microsoft.com/office/powerpoint/2010/main" val="189679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742ECD-2171-4DCC-973E-BDC04CC03AB0}" type="slidenum">
              <a:rPr lang="fr-FR" smtClean="0"/>
              <a:pPr/>
              <a:t>15</a:t>
            </a:fld>
            <a:endParaRPr lang="fr-FR"/>
          </a:p>
        </p:txBody>
      </p:sp>
    </p:spTree>
    <p:extLst>
      <p:ext uri="{BB962C8B-B14F-4D97-AF65-F5344CB8AC3E}">
        <p14:creationId xmlns:p14="http://schemas.microsoft.com/office/powerpoint/2010/main" val="350619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la suite de l’exposé, nous évoquerons cet idéal de plénitude par l’expression : un seul cœur, un seul esprit, un seul corps. Premièrement, le groupe est profondément uni et soudé par des émotions qui unissent les cœurs. Deuxièmement, les émotions et les idéaux doivent se traduire en un plan d’action rationnel, qui suscite l’engagement libre et réfléchi de chacun, dans la durée. Le pourquoi de l’unité doit s’accompagner d’un comment, d’une mise en œuvre à laquelle tous participent en étant motivés à donner de leur personne. Enfin, un groupe est soudé par quelque chose de plus formel : il s’agit de former un corps. Sans aller jusqu’à porter un même uniforme ou une même tenue, les membres du groupe s’efforceront d’être efficacement organisés et de mettre tous les outils de communication et de technique pour renforcer leur communion émotionnelle et intellectuelle.</a:t>
            </a:r>
            <a:endParaRPr lang="fr-FR" dirty="0"/>
          </a:p>
        </p:txBody>
      </p:sp>
      <p:sp>
        <p:nvSpPr>
          <p:cNvPr id="4" name="Espace réservé du numéro de diapositive 3"/>
          <p:cNvSpPr>
            <a:spLocks noGrp="1"/>
          </p:cNvSpPr>
          <p:nvPr>
            <p:ph type="sldNum" sz="quarter" idx="10"/>
          </p:nvPr>
        </p:nvSpPr>
        <p:spPr/>
        <p:txBody>
          <a:bodyPr/>
          <a:lstStyle/>
          <a:p>
            <a:fld id="{86742ECD-2171-4DCC-973E-BDC04CC03AB0}" type="slidenum">
              <a:rPr lang="fr-FR" smtClean="0"/>
              <a:pPr/>
              <a:t>16</a:t>
            </a:fld>
            <a:endParaRPr lang="fr-FR"/>
          </a:p>
        </p:txBody>
      </p:sp>
    </p:spTree>
    <p:extLst>
      <p:ext uri="{BB962C8B-B14F-4D97-AF65-F5344CB8AC3E}">
        <p14:creationId xmlns:p14="http://schemas.microsoft.com/office/powerpoint/2010/main" val="364828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fr-FR"/>
              <a:pPr/>
              <a:t>05/06/2014</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a:pPr/>
              <a:t>‹N°›</a:t>
            </a:fld>
            <a:endParaRPr kumimoji="0" lang="fr-F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Tree>
    <p:extLst>
      <p:ext uri="{BB962C8B-B14F-4D97-AF65-F5344CB8AC3E}">
        <p14:creationId xmlns:p14="http://schemas.microsoft.com/office/powerpoint/2010/main" val="2555810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4380867-4941-4112-AF51-8E732B680988}" type="datetimeFigureOut">
              <a:rPr lang="fr-FR" smtClean="0"/>
              <a:t>05/06/2014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C4380867-4941-4112-AF51-8E732B680988}" type="datetimeFigureOut">
              <a:rPr lang="fr-FR" smtClean="0"/>
              <a:t>05/06/2014</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C1B82549-5580-4554-8023-EDC14D12A2AB}"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C4380867-4941-4112-AF51-8E732B680988}" type="datetimeFigureOut">
              <a:rPr lang="fr-FR" smtClean="0"/>
              <a:t>05/06/2014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4380867-4941-4112-AF51-8E732B680988}" type="datetimeFigureOut">
              <a:rPr lang="fr-FR" smtClean="0"/>
              <a:t>05/06/2014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80867-4941-4112-AF51-8E732B680988}" type="datetimeFigureOut">
              <a:rPr lang="fr-FR" smtClean="0"/>
              <a:t>05/06/2014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1B82549-5580-4554-8023-EDC14D12A2A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C4380867-4941-4112-AF51-8E732B680988}" type="datetimeFigureOut">
              <a:rPr lang="fr-FR" smtClean="0"/>
              <a:t>05/06/2014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1B82549-5580-4554-8023-EDC14D12A2AB}"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4380867-4941-4112-AF51-8E732B680988}" type="datetimeFigureOut">
              <a:rPr lang="fr-FR" smtClean="0"/>
              <a:t>05/06/2014</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1B82549-5580-4554-8023-EDC14D12A2AB}"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fr.123rf.com/photo_9618847_serie-de-vecteur-engrenages-sur-fond-noir.html" TargetMode="External"/><Relationship Id="rId1" Type="http://schemas.openxmlformats.org/officeDocument/2006/relationships/slideLayout" Target="../slideLayouts/slideLayout3.xml"/><Relationship Id="rId6" Type="http://schemas.openxmlformats.org/officeDocument/2006/relationships/hyperlink" Target="http://fr.123rf.com/photo_14119602_communications-tete-cerveau-comme-un-travail-d-equipe-en-reseau-et-les-tetes-pensantes-de-travailler.html" TargetMode="External"/><Relationship Id="rId5" Type="http://schemas.openxmlformats.org/officeDocument/2006/relationships/image" Target="../media/image13.jpeg"/><Relationship Id="rId4" Type="http://schemas.openxmlformats.org/officeDocument/2006/relationships/hyperlink" Target="http://fr.123rf.com/photo_11601084_mains-faisant-un-coeur.html" TargetMode="Externa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17.jpe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r.123rf.com/photo_11601084_mains-faisant-un-coeur.html" TargetMode="External"/><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r.123rf.com/photo_9375666_mains-humaines-multiraciales-faire-un-cercle-avec-espace-de-la-copi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1.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r.123rf.com/photo_14119602_communications-tete-cerveau-comme-un-travail-d-equipe-en-reseau-et-les-tetes-pensantes-de-travailler.html" TargetMode="External"/><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r.123rf.com/photo_7775569_engrenages-sur-fond-noir.html" TargetMode="External"/><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hyperlink" Target="http://fr.123rf.com/photo_13360630_femme-d-affaires-la-main-synergie-concept-d-expositi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79512" y="2317862"/>
            <a:ext cx="4536504" cy="2479290"/>
          </a:xfrm>
        </p:spPr>
        <p:txBody>
          <a:bodyPr>
            <a:noAutofit/>
          </a:bodyPr>
          <a:lstStyle/>
          <a:p>
            <a:pPr algn="ctr"/>
            <a:r>
              <a:rPr lang="fr-FR" sz="4400" b="1" dirty="0" smtClean="0">
                <a:solidFill>
                  <a:srgbClr val="002060"/>
                </a:solidFill>
                <a:latin typeface="Bodoni MT Condensed" pitchFamily="18" charset="0"/>
              </a:rPr>
              <a:t>Force Collective</a:t>
            </a:r>
            <a:br>
              <a:rPr lang="fr-FR" sz="4400" b="1" dirty="0" smtClean="0">
                <a:solidFill>
                  <a:srgbClr val="002060"/>
                </a:solidFill>
                <a:latin typeface="Bodoni MT Condensed" pitchFamily="18" charset="0"/>
              </a:rPr>
            </a:br>
            <a:r>
              <a:rPr lang="fr-FR" sz="4400" dirty="0" smtClean="0">
                <a:solidFill>
                  <a:srgbClr val="002060"/>
                </a:solidFill>
                <a:latin typeface="Bodoni MT Condensed" pitchFamily="18" charset="0"/>
              </a:rPr>
              <a:t>énergie de liaison</a:t>
            </a:r>
            <a:r>
              <a:rPr lang="fr-FR" sz="4400" b="1" dirty="0" smtClean="0">
                <a:solidFill>
                  <a:srgbClr val="002060"/>
                </a:solidFill>
                <a:latin typeface="Bodoni MT Condensed" pitchFamily="18" charset="0"/>
              </a:rPr>
              <a:t/>
            </a:r>
            <a:br>
              <a:rPr lang="fr-FR" sz="4400" b="1" dirty="0" smtClean="0">
                <a:solidFill>
                  <a:srgbClr val="002060"/>
                </a:solidFill>
                <a:latin typeface="Bodoni MT Condensed" pitchFamily="18" charset="0"/>
              </a:rPr>
            </a:br>
            <a:r>
              <a:rPr lang="fr-FR" sz="4400" b="1" dirty="0" smtClean="0">
                <a:solidFill>
                  <a:srgbClr val="002060"/>
                </a:solidFill>
                <a:latin typeface="Bodoni MT Condensed" pitchFamily="18" charset="0"/>
              </a:rPr>
              <a:t>Parole Donnée N° 191</a:t>
            </a:r>
            <a:br>
              <a:rPr lang="fr-FR" sz="4400" b="1" dirty="0" smtClean="0">
                <a:solidFill>
                  <a:srgbClr val="002060"/>
                </a:solidFill>
                <a:latin typeface="Bodoni MT Condensed" pitchFamily="18" charset="0"/>
              </a:rPr>
            </a:br>
            <a:r>
              <a:rPr lang="fr-FR" sz="4000" b="1" dirty="0" smtClean="0">
                <a:solidFill>
                  <a:srgbClr val="002060"/>
                </a:solidFill>
                <a:latin typeface="Bodoni MT Condensed" pitchFamily="18" charset="0"/>
              </a:rPr>
              <a:t>Mercredi </a:t>
            </a:r>
            <a:r>
              <a:rPr lang="fr-FR" sz="4000" dirty="0" smtClean="0">
                <a:solidFill>
                  <a:srgbClr val="002060"/>
                </a:solidFill>
                <a:latin typeface="Bodoni MT Condensed" pitchFamily="18" charset="0"/>
              </a:rPr>
              <a:t>22</a:t>
            </a:r>
            <a:r>
              <a:rPr lang="fr-FR" sz="4000" b="1" dirty="0" smtClean="0">
                <a:solidFill>
                  <a:srgbClr val="002060"/>
                </a:solidFill>
                <a:latin typeface="Bodoni MT Condensed" pitchFamily="18" charset="0"/>
              </a:rPr>
              <a:t> mai 2014</a:t>
            </a:r>
            <a:endParaRPr lang="fr-FR" sz="4000" b="1" dirty="0">
              <a:solidFill>
                <a:srgbClr val="002060"/>
              </a:solidFill>
              <a:latin typeface="Bodoni MT Condensed" pitchFamily="18" charset="0"/>
            </a:endParaRPr>
          </a:p>
        </p:txBody>
      </p:sp>
      <p:sp>
        <p:nvSpPr>
          <p:cNvPr id="5" name="Sous-titre 4"/>
          <p:cNvSpPr>
            <a:spLocks noGrp="1"/>
          </p:cNvSpPr>
          <p:nvPr>
            <p:ph type="subTitle" idx="1"/>
          </p:nvPr>
        </p:nvSpPr>
        <p:spPr>
          <a:xfrm>
            <a:off x="-27608" y="5949280"/>
            <a:ext cx="9144000" cy="908720"/>
          </a:xfrm>
        </p:spPr>
        <p:txBody>
          <a:bodyPr>
            <a:noAutofit/>
          </a:bodyPr>
          <a:lstStyle/>
          <a:p>
            <a:pPr algn="ctr"/>
            <a:r>
              <a:rPr lang="fr-FR" sz="5400" b="1" dirty="0" smtClean="0">
                <a:solidFill>
                  <a:srgbClr val="FFC000"/>
                </a:solidFill>
              </a:rPr>
              <a:t>Les semaines de l’Energie</a:t>
            </a:r>
            <a:endParaRPr lang="fr-FR" sz="5400" b="1" dirty="0">
              <a:solidFill>
                <a:srgbClr val="FFC000"/>
              </a:solidFill>
            </a:endParaRPr>
          </a:p>
        </p:txBody>
      </p:sp>
      <p:pic>
        <p:nvPicPr>
          <p:cNvPr id="1026" name="Picture 2" descr="Formation La synergie d’équipe par l’intelligence émotionn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552" y="188640"/>
            <a:ext cx="3754388" cy="3754388"/>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35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824" y="188640"/>
            <a:ext cx="8710140" cy="50405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fr-FR" dirty="0"/>
              <a:t>E</a:t>
            </a:r>
            <a:r>
              <a:rPr lang="fr-FR" dirty="0" smtClean="0"/>
              <a:t>mplois du mot synergie</a:t>
            </a:r>
            <a:endParaRPr lang="fr-FR" sz="2200" dirty="0">
              <a:solidFill>
                <a:srgbClr val="FF0000"/>
              </a:solidFill>
            </a:endParaRPr>
          </a:p>
        </p:txBody>
      </p:sp>
      <p:sp>
        <p:nvSpPr>
          <p:cNvPr id="3" name="Espace réservé du contenu 2"/>
          <p:cNvSpPr>
            <a:spLocks noGrp="1"/>
          </p:cNvSpPr>
          <p:nvPr>
            <p:ph idx="1"/>
          </p:nvPr>
        </p:nvSpPr>
        <p:spPr>
          <a:xfrm>
            <a:off x="1872804" y="1561466"/>
            <a:ext cx="3707307" cy="4927202"/>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fr-FR" u="sng" dirty="0" smtClean="0">
                <a:latin typeface="Bodoni MT Condensed" pitchFamily="18" charset="0"/>
              </a:rPr>
              <a:t>Physiologie </a:t>
            </a:r>
            <a:r>
              <a:rPr lang="fr-FR" dirty="0">
                <a:latin typeface="Bodoni MT Condensed" pitchFamily="18" charset="0"/>
              </a:rPr>
              <a:t>« </a:t>
            </a:r>
            <a:r>
              <a:rPr lang="fr-FR" i="1" dirty="0">
                <a:latin typeface="Bodoni MT Condensed" pitchFamily="18" charset="0"/>
              </a:rPr>
              <a:t>Concours d'action, d'effort, entre divers organes, divers muscles. Association de plusieurs organes pour l'accomplissement d'une fonction</a:t>
            </a:r>
            <a:r>
              <a:rPr lang="fr-FR" dirty="0" smtClean="0">
                <a:latin typeface="Bodoni MT Condensed" pitchFamily="18" charset="0"/>
              </a:rPr>
              <a:t>» </a:t>
            </a:r>
          </a:p>
          <a:p>
            <a:r>
              <a:rPr lang="fr-FR" u="sng" dirty="0" smtClean="0">
                <a:latin typeface="Bodoni MT Condensed" pitchFamily="18" charset="0"/>
              </a:rPr>
              <a:t>pharmacie</a:t>
            </a:r>
            <a:r>
              <a:rPr lang="fr-FR" dirty="0">
                <a:latin typeface="Bodoni MT Condensed" pitchFamily="18" charset="0"/>
              </a:rPr>
              <a:t> </a:t>
            </a:r>
            <a:r>
              <a:rPr lang="fr-FR" dirty="0" smtClean="0">
                <a:latin typeface="Bodoni MT Condensed" pitchFamily="18" charset="0"/>
              </a:rPr>
              <a:t>(</a:t>
            </a:r>
            <a:r>
              <a:rPr lang="fr-FR" dirty="0">
                <a:latin typeface="Bodoni MT Condensed" pitchFamily="18" charset="0"/>
              </a:rPr>
              <a:t>synergies entre médicaments) </a:t>
            </a:r>
            <a:endParaRPr lang="fr-FR" dirty="0" smtClean="0">
              <a:latin typeface="Bodoni MT Condensed" pitchFamily="18" charset="0"/>
            </a:endParaRPr>
          </a:p>
          <a:p>
            <a:r>
              <a:rPr lang="fr-FR" b="1" dirty="0" smtClean="0">
                <a:latin typeface="Bodoni MT Condensed" pitchFamily="18" charset="0"/>
              </a:rPr>
              <a:t>Toxicologie :</a:t>
            </a:r>
            <a:r>
              <a:rPr lang="fr-FR" dirty="0" smtClean="0">
                <a:latin typeface="Bodoni MT Condensed" pitchFamily="18" charset="0"/>
              </a:rPr>
              <a:t> un « cocktail » de plusieurs drogues aggrave leur effet sur le sujet. Le cannabis pris avec du LSD accentuerait les effets hallucinatoires de ce dernier. Ou alors, combinaison alcoolisme + tabagie</a:t>
            </a:r>
          </a:p>
          <a:p>
            <a:r>
              <a:rPr lang="fr-FR" dirty="0" smtClean="0">
                <a:latin typeface="Bodoni MT Condensed" pitchFamily="18" charset="0"/>
              </a:rPr>
              <a:t>L'opposé </a:t>
            </a:r>
            <a:r>
              <a:rPr lang="fr-FR" dirty="0">
                <a:latin typeface="Bodoni MT Condensed" pitchFamily="18" charset="0"/>
              </a:rPr>
              <a:t>de </a:t>
            </a:r>
            <a:r>
              <a:rPr lang="fr-FR" i="1" dirty="0" smtClean="0">
                <a:latin typeface="Bodoni MT Condensed" pitchFamily="18" charset="0"/>
              </a:rPr>
              <a:t>synergie</a:t>
            </a:r>
            <a:r>
              <a:rPr lang="fr-FR" dirty="0">
                <a:latin typeface="Bodoni MT Condensed" pitchFamily="18" charset="0"/>
              </a:rPr>
              <a:t> est </a:t>
            </a:r>
            <a:r>
              <a:rPr lang="fr-FR" u="sng" dirty="0" smtClean="0">
                <a:latin typeface="Bodoni MT Condensed" pitchFamily="18" charset="0"/>
              </a:rPr>
              <a:t>antagonisme</a:t>
            </a:r>
            <a:r>
              <a:rPr lang="fr-FR" dirty="0" smtClean="0">
                <a:latin typeface="Bodoni MT Condensed" pitchFamily="18" charset="0"/>
              </a:rPr>
              <a:t>, où </a:t>
            </a:r>
            <a:r>
              <a:rPr lang="fr-FR" dirty="0">
                <a:latin typeface="Bodoni MT Condensed" pitchFamily="18" charset="0"/>
              </a:rPr>
              <a:t>deux facteurs en combinaison ont un effet moindre que la somme de leurs effets attendus. </a:t>
            </a:r>
            <a:r>
              <a:rPr lang="fr-FR" dirty="0" smtClean="0">
                <a:latin typeface="Bodoni MT Condensed" pitchFamily="18" charset="0"/>
              </a:rPr>
              <a:t>(</a:t>
            </a:r>
            <a:r>
              <a:rPr lang="fr-FR" dirty="0">
                <a:latin typeface="Bodoni MT Condensed" pitchFamily="18" charset="0"/>
              </a:rPr>
              <a:t>ex : ceux d'un acide et une base).</a:t>
            </a:r>
          </a:p>
          <a:p>
            <a:r>
              <a:rPr lang="fr-FR" dirty="0" smtClean="0">
                <a:latin typeface="Bodoni MT Condensed" pitchFamily="18" charset="0"/>
              </a:rPr>
              <a:t>Absence </a:t>
            </a:r>
            <a:r>
              <a:rPr lang="fr-FR" dirty="0">
                <a:latin typeface="Bodoni MT Condensed" pitchFamily="18" charset="0"/>
              </a:rPr>
              <a:t>de </a:t>
            </a:r>
            <a:r>
              <a:rPr lang="fr-FR" i="1" dirty="0">
                <a:latin typeface="Bodoni MT Condensed" pitchFamily="18" charset="0"/>
              </a:rPr>
              <a:t>synergie</a:t>
            </a:r>
            <a:r>
              <a:rPr lang="fr-FR" dirty="0">
                <a:latin typeface="Bodoni MT Condensed" pitchFamily="18" charset="0"/>
              </a:rPr>
              <a:t> est l'asynergie. (médecine)</a:t>
            </a:r>
          </a:p>
          <a:p>
            <a:endParaRPr lang="fr-FR" dirty="0" smtClean="0"/>
          </a:p>
        </p:txBody>
      </p:sp>
      <p:sp>
        <p:nvSpPr>
          <p:cNvPr id="4" name="Rectangle 3"/>
          <p:cNvSpPr/>
          <p:nvPr/>
        </p:nvSpPr>
        <p:spPr>
          <a:xfrm>
            <a:off x="5652120" y="1852026"/>
            <a:ext cx="324036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latin typeface="Bodoni MT Condensed" pitchFamily="18" charset="0"/>
              </a:rPr>
              <a:t>Le </a:t>
            </a:r>
            <a:r>
              <a:rPr lang="fr-FR" sz="2400" dirty="0">
                <a:latin typeface="Bodoni MT Condensed" pitchFamily="18" charset="0"/>
              </a:rPr>
              <a:t>terme évoque la capacité à obtenir des </a:t>
            </a:r>
            <a:r>
              <a:rPr lang="fr-FR" sz="2400" u="sng" dirty="0">
                <a:latin typeface="Bodoni MT Condensed" pitchFamily="18" charset="0"/>
              </a:rPr>
              <a:t>économies </a:t>
            </a:r>
            <a:r>
              <a:rPr lang="fr-FR" sz="2400" u="sng" dirty="0" smtClean="0">
                <a:latin typeface="Bodoni MT Condensed" pitchFamily="18" charset="0"/>
              </a:rPr>
              <a:t>d'échelle. </a:t>
            </a:r>
            <a:r>
              <a:rPr lang="fr-FR" sz="2400" dirty="0" smtClean="0">
                <a:latin typeface="Bodoni MT Condensed" pitchFamily="18" charset="0"/>
              </a:rPr>
              <a:t>Dans </a:t>
            </a:r>
            <a:r>
              <a:rPr lang="fr-FR" sz="2400" dirty="0">
                <a:latin typeface="Bodoni MT Condensed" pitchFamily="18" charset="0"/>
              </a:rPr>
              <a:t>les </a:t>
            </a:r>
            <a:r>
              <a:rPr lang="fr-FR" sz="2400" u="sng" dirty="0">
                <a:latin typeface="Bodoni MT Condensed" pitchFamily="18" charset="0"/>
              </a:rPr>
              <a:t>années 1990</a:t>
            </a:r>
            <a:r>
              <a:rPr lang="fr-FR" sz="2400" dirty="0">
                <a:latin typeface="Bodoni MT Condensed" pitchFamily="18" charset="0"/>
              </a:rPr>
              <a:t>, à la faveur du regain pour la réflexion stratégique, le mot est particulièrement en vogue chez les gestionnaires en recherche de meilleure cohérence pour leurs organisations</a:t>
            </a:r>
            <a:r>
              <a:rPr lang="fr-FR" sz="2400" dirty="0" smtClean="0">
                <a:latin typeface="Bodoni MT Condensed" pitchFamily="18" charset="0"/>
              </a:rPr>
              <a:t>.</a:t>
            </a:r>
            <a:endParaRPr lang="fr-FR" sz="2400" dirty="0">
              <a:latin typeface="Bodoni MT Condensed" pitchFamily="18" charset="0"/>
            </a:endParaRPr>
          </a:p>
        </p:txBody>
      </p:sp>
      <p:sp>
        <p:nvSpPr>
          <p:cNvPr id="5" name="Rectangle 4"/>
          <p:cNvSpPr/>
          <p:nvPr/>
        </p:nvSpPr>
        <p:spPr>
          <a:xfrm>
            <a:off x="1907704" y="853580"/>
            <a:ext cx="367240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dirty="0">
                <a:solidFill>
                  <a:schemeClr val="tx1"/>
                </a:solidFill>
              </a:rPr>
              <a:t>Terme de médecine </a:t>
            </a:r>
            <a:r>
              <a:rPr lang="fr-FR" sz="2000" dirty="0" smtClean="0">
                <a:solidFill>
                  <a:schemeClr val="tx1"/>
                </a:solidFill>
              </a:rPr>
              <a:t>: le </a:t>
            </a:r>
            <a:r>
              <a:rPr lang="fr-FR" sz="2000" dirty="0">
                <a:solidFill>
                  <a:schemeClr val="tx1"/>
                </a:solidFill>
              </a:rPr>
              <a:t>bon fonctionnement des organes</a:t>
            </a:r>
          </a:p>
        </p:txBody>
      </p:sp>
      <p:sp>
        <p:nvSpPr>
          <p:cNvPr id="6" name="Rectangle 5"/>
          <p:cNvSpPr/>
          <p:nvPr/>
        </p:nvSpPr>
        <p:spPr>
          <a:xfrm>
            <a:off x="5652120" y="877640"/>
            <a:ext cx="3240360"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sz="2400" dirty="0" smtClean="0">
                <a:solidFill>
                  <a:schemeClr val="tx1"/>
                </a:solidFill>
              </a:rPr>
              <a:t> en économie, sociologie</a:t>
            </a:r>
          </a:p>
          <a:p>
            <a:pPr algn="ctr"/>
            <a:r>
              <a:rPr lang="fr-FR" sz="2400" dirty="0" smtClean="0">
                <a:solidFill>
                  <a:schemeClr val="tx1"/>
                </a:solidFill>
              </a:rPr>
              <a:t>Synergie humaine</a:t>
            </a:r>
            <a:endParaRPr lang="fr-FR" sz="2400" dirty="0">
              <a:solidFill>
                <a:schemeClr val="tx1"/>
              </a:solidFill>
            </a:endParaRPr>
          </a:p>
        </p:txBody>
      </p:sp>
      <p:pic>
        <p:nvPicPr>
          <p:cNvPr id="1026" name="Picture 2" descr="http://synergie-sport.com/sculptezvosepaul/Muscles_des_epaule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45" y="1780478"/>
            <a:ext cx="1531044" cy="21389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2644" y="6488668"/>
            <a:ext cx="8911356" cy="369332"/>
          </a:xfrm>
          <a:prstGeom prst="rect">
            <a:avLst/>
          </a:prstGeom>
        </p:spPr>
        <p:txBody>
          <a:bodyPr wrap="square">
            <a:spAutoFit/>
          </a:bodyPr>
          <a:lstStyle/>
          <a:p>
            <a:r>
              <a:rPr lang="fr-FR" dirty="0"/>
              <a:t>http://www.synergiealimentaire.com/aliments-fermentes-super-aliments-sante/</a:t>
            </a:r>
          </a:p>
        </p:txBody>
      </p:sp>
      <p:pic>
        <p:nvPicPr>
          <p:cNvPr id="1030" name="Picture 6" descr="ebook synergie alimentaire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92" y="4077072"/>
            <a:ext cx="1553770" cy="221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rmAutofit fontScale="90000"/>
          </a:bodyPr>
          <a:lstStyle/>
          <a:p>
            <a:r>
              <a:rPr lang="fr-FR" dirty="0" smtClean="0"/>
              <a:t>La Synergie dans les Principes de l’Unification</a:t>
            </a:r>
            <a:endParaRPr lang="fr-FR" dirty="0"/>
          </a:p>
        </p:txBody>
      </p:sp>
      <p:sp>
        <p:nvSpPr>
          <p:cNvPr id="3" name="Espace réservé du contenu 2"/>
          <p:cNvSpPr>
            <a:spLocks noGrp="1"/>
          </p:cNvSpPr>
          <p:nvPr>
            <p:ph idx="1"/>
          </p:nvPr>
        </p:nvSpPr>
        <p:spPr/>
        <p:txBody>
          <a:bodyPr/>
          <a:lstStyle/>
          <a:p>
            <a:r>
              <a:rPr lang="fr-FR" dirty="0" smtClean="0"/>
              <a:t>Les Principes de l’Unification présentent une vision globale de la synergie, qui s’appuie sur l’action d’origine-division-union et le fondement de quatre positions (voir diapositives 14 et 15)</a:t>
            </a:r>
            <a:endParaRPr lang="fr-FR" dirty="0"/>
          </a:p>
        </p:txBody>
      </p:sp>
    </p:spTree>
    <p:extLst>
      <p:ext uri="{BB962C8B-B14F-4D97-AF65-F5344CB8AC3E}">
        <p14:creationId xmlns:p14="http://schemas.microsoft.com/office/powerpoint/2010/main" val="3826640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p:cNvGraphicFramePr>
          <p:nvPr>
            <p:extLst>
              <p:ext uri="{D42A27DB-BD31-4B8C-83A1-F6EECF244321}">
                <p14:modId xmlns:p14="http://schemas.microsoft.com/office/powerpoint/2010/main" val="3271984152"/>
              </p:ext>
            </p:extLst>
          </p:nvPr>
        </p:nvGraphicFramePr>
        <p:xfrm>
          <a:off x="0" y="0"/>
          <a:ext cx="52200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220072" y="0"/>
            <a:ext cx="3923928" cy="674030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400" dirty="0">
                <a:latin typeface="Bodoni MT Condensed" pitchFamily="18" charset="0"/>
              </a:rPr>
              <a:t>Grâce à l’action de l’énergie première universelle, les éléments sujet et objet de chaque entité forment une </a:t>
            </a:r>
            <a:r>
              <a:rPr lang="fr-FR" sz="2400" i="1" dirty="0">
                <a:latin typeface="Bodoni MT Condensed" pitchFamily="18" charset="0"/>
              </a:rPr>
              <a:t>base commune</a:t>
            </a:r>
            <a:r>
              <a:rPr lang="fr-FR" sz="2400" dirty="0">
                <a:latin typeface="Bodoni MT Condensed" pitchFamily="18" charset="0"/>
              </a:rPr>
              <a:t> et entrent en interaction. Cette relation génère à son tour toutes </a:t>
            </a:r>
            <a:r>
              <a:rPr lang="fr-FR" sz="2400" b="1" dirty="0">
                <a:latin typeface="Bodoni MT Condensed" pitchFamily="18" charset="0"/>
              </a:rPr>
              <a:t>les forces dont l’entité a besoin pour l’existence, la multiplication et l’action</a:t>
            </a:r>
            <a:r>
              <a:rPr lang="fr-FR" sz="2400" dirty="0">
                <a:latin typeface="Bodoni MT Condensed" pitchFamily="18" charset="0"/>
              </a:rPr>
              <a:t>. L’interaction qui génère ainsi ces forces est appelée </a:t>
            </a:r>
            <a:r>
              <a:rPr lang="fr-FR" sz="2400" i="1" dirty="0">
                <a:latin typeface="Bodoni MT Condensed" pitchFamily="18" charset="0"/>
              </a:rPr>
              <a:t>action de donner et recevoir</a:t>
            </a:r>
            <a:r>
              <a:rPr lang="fr-FR" sz="2400" dirty="0">
                <a:latin typeface="Bodoni MT Condensed" pitchFamily="18" charset="0"/>
              </a:rPr>
              <a:t>. L’énergie première universelle et les forces engendrées par l’action de donner et recevoir sont en relation mutuelle de types : intérieur et extérieur, cause et effet, partenaire sujet et partenaire objet. L’énergie première universelle engendre une force verticale, tandis que les forces générées par l’action de donner et recevoir sont des forces horizontales</a:t>
            </a:r>
            <a:endParaRPr lang="fr-FR" sz="2400" dirty="0"/>
          </a:p>
        </p:txBody>
      </p:sp>
      <p:sp>
        <p:nvSpPr>
          <p:cNvPr id="12" name="Rectangle 11"/>
          <p:cNvSpPr/>
          <p:nvPr/>
        </p:nvSpPr>
        <p:spPr>
          <a:xfrm>
            <a:off x="0" y="1406889"/>
            <a:ext cx="2244397" cy="707886"/>
          </a:xfrm>
          <a:prstGeom prst="rect">
            <a:avLst/>
          </a:prstGeom>
        </p:spPr>
        <p:txBody>
          <a:bodyPr wrap="none">
            <a:spAutoFit/>
          </a:bodyPr>
          <a:lstStyle/>
          <a:p>
            <a:r>
              <a:rPr lang="fr-FR" sz="2000" dirty="0">
                <a:solidFill>
                  <a:srgbClr val="7030A0"/>
                </a:solidFill>
                <a:latin typeface="Bodoni MT Condensed" pitchFamily="18" charset="0"/>
              </a:rPr>
              <a:t>E</a:t>
            </a:r>
            <a:r>
              <a:rPr lang="fr-FR" sz="2000" dirty="0" smtClean="0">
                <a:solidFill>
                  <a:srgbClr val="7030A0"/>
                </a:solidFill>
                <a:latin typeface="Bodoni MT Condensed" pitchFamily="18" charset="0"/>
              </a:rPr>
              <a:t>nergie </a:t>
            </a:r>
            <a:r>
              <a:rPr lang="fr-FR" sz="2000" dirty="0">
                <a:solidFill>
                  <a:srgbClr val="7030A0"/>
                </a:solidFill>
                <a:latin typeface="Bodoni MT Condensed" pitchFamily="18" charset="0"/>
              </a:rPr>
              <a:t>première </a:t>
            </a:r>
            <a:r>
              <a:rPr lang="fr-FR" sz="2000" dirty="0" smtClean="0">
                <a:solidFill>
                  <a:srgbClr val="7030A0"/>
                </a:solidFill>
                <a:latin typeface="Bodoni MT Condensed" pitchFamily="18" charset="0"/>
              </a:rPr>
              <a:t>universelle</a:t>
            </a:r>
          </a:p>
          <a:p>
            <a:r>
              <a:rPr lang="fr-FR" sz="2000" dirty="0" smtClean="0">
                <a:solidFill>
                  <a:srgbClr val="7030A0"/>
                </a:solidFill>
                <a:latin typeface="Bodoni MT Condensed" pitchFamily="18" charset="0"/>
              </a:rPr>
              <a:t>(cause)</a:t>
            </a:r>
            <a:endParaRPr lang="fr-FR" sz="2000" dirty="0">
              <a:solidFill>
                <a:srgbClr val="7030A0"/>
              </a:solidFill>
            </a:endParaRPr>
          </a:p>
        </p:txBody>
      </p:sp>
      <p:sp>
        <p:nvSpPr>
          <p:cNvPr id="13" name="Arc 39"/>
          <p:cNvSpPr>
            <a:spLocks/>
          </p:cNvSpPr>
          <p:nvPr/>
        </p:nvSpPr>
        <p:spPr bwMode="auto">
          <a:xfrm rot="5048118" flipH="1" flipV="1">
            <a:off x="1629357" y="2192705"/>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15783795" flipH="1" flipV="1">
            <a:off x="1416873" y="2453006"/>
            <a:ext cx="2117782" cy="225530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70C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Rectangle 14"/>
          <p:cNvSpPr/>
          <p:nvPr/>
        </p:nvSpPr>
        <p:spPr>
          <a:xfrm>
            <a:off x="3347864" y="5445224"/>
            <a:ext cx="1872208" cy="1200329"/>
          </a:xfrm>
          <a:prstGeom prst="rect">
            <a:avLst/>
          </a:prstGeom>
        </p:spPr>
        <p:txBody>
          <a:bodyPr wrap="square">
            <a:spAutoFit/>
          </a:bodyPr>
          <a:lstStyle/>
          <a:p>
            <a:r>
              <a:rPr lang="fr-FR" sz="2400" b="1" dirty="0" smtClean="0">
                <a:solidFill>
                  <a:srgbClr val="00B050"/>
                </a:solidFill>
                <a:latin typeface="Bodoni MT Condensed" pitchFamily="18" charset="0"/>
              </a:rPr>
              <a:t>existence</a:t>
            </a:r>
            <a:r>
              <a:rPr lang="fr-FR" sz="2400" b="1" dirty="0">
                <a:solidFill>
                  <a:srgbClr val="00B050"/>
                </a:solidFill>
                <a:latin typeface="Bodoni MT Condensed" pitchFamily="18" charset="0"/>
              </a:rPr>
              <a:t>, </a:t>
            </a:r>
            <a:r>
              <a:rPr lang="fr-FR" sz="2400" b="1" dirty="0" smtClean="0">
                <a:solidFill>
                  <a:srgbClr val="00B050"/>
                </a:solidFill>
                <a:latin typeface="Bodoni MT Condensed" pitchFamily="18" charset="0"/>
              </a:rPr>
              <a:t>multiplication action</a:t>
            </a:r>
            <a:endParaRPr lang="fr-FR" sz="2400" dirty="0">
              <a:solidFill>
                <a:srgbClr val="00B050"/>
              </a:solidFill>
            </a:endParaRPr>
          </a:p>
        </p:txBody>
      </p:sp>
      <p:sp>
        <p:nvSpPr>
          <p:cNvPr id="16" name="Rectangle 15"/>
          <p:cNvSpPr/>
          <p:nvPr/>
        </p:nvSpPr>
        <p:spPr>
          <a:xfrm>
            <a:off x="1619672" y="2492990"/>
            <a:ext cx="2103378" cy="1938992"/>
          </a:xfrm>
          <a:prstGeom prst="rect">
            <a:avLst/>
          </a:prstGeom>
        </p:spPr>
        <p:txBody>
          <a:bodyPr wrap="square">
            <a:spAutoFit/>
          </a:bodyPr>
          <a:lstStyle/>
          <a:p>
            <a:pPr algn="ctr"/>
            <a:r>
              <a:rPr lang="fr-FR" sz="2000" b="1" dirty="0">
                <a:solidFill>
                  <a:srgbClr val="0070C0"/>
                </a:solidFill>
                <a:latin typeface="Bodoni MT Condensed" pitchFamily="18" charset="0"/>
              </a:rPr>
              <a:t>action de donner </a:t>
            </a: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endParaRPr lang="fr-FR" sz="2000" b="1" dirty="0">
              <a:solidFill>
                <a:srgbClr val="0070C0"/>
              </a:solidFill>
              <a:latin typeface="Bodoni MT Condensed" pitchFamily="18" charset="0"/>
            </a:endParaRPr>
          </a:p>
          <a:p>
            <a:pPr algn="ctr"/>
            <a:endParaRPr lang="fr-FR" sz="2000" b="1" dirty="0" smtClean="0">
              <a:solidFill>
                <a:srgbClr val="0070C0"/>
              </a:solidFill>
              <a:latin typeface="Bodoni MT Condensed" pitchFamily="18" charset="0"/>
            </a:endParaRPr>
          </a:p>
          <a:p>
            <a:pPr algn="ctr"/>
            <a:r>
              <a:rPr lang="fr-FR" sz="2000" b="1" dirty="0" smtClean="0">
                <a:solidFill>
                  <a:srgbClr val="0070C0"/>
                </a:solidFill>
                <a:latin typeface="Bodoni MT Condensed" pitchFamily="18" charset="0"/>
              </a:rPr>
              <a:t>et recevoir (effet)</a:t>
            </a:r>
            <a:endParaRPr lang="fr-FR" sz="2000" b="1" dirty="0">
              <a:solidFill>
                <a:srgbClr val="0070C0"/>
              </a:solidFill>
            </a:endParaRPr>
          </a:p>
        </p:txBody>
      </p:sp>
    </p:spTree>
    <p:extLst>
      <p:ext uri="{BB962C8B-B14F-4D97-AF65-F5344CB8AC3E}">
        <p14:creationId xmlns:p14="http://schemas.microsoft.com/office/powerpoint/2010/main" val="303958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07504" y="116632"/>
            <a:ext cx="8928992" cy="936104"/>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fr-FR" sz="2800" dirty="0" smtClean="0">
                <a:latin typeface="Arial Black" pitchFamily="34" charset="0"/>
              </a:rPr>
              <a:t>Création, action d’origine-division-union </a:t>
            </a:r>
            <a:br>
              <a:rPr lang="fr-FR" sz="2800" dirty="0" smtClean="0">
                <a:latin typeface="Arial Black" pitchFamily="34" charset="0"/>
              </a:rPr>
            </a:br>
            <a:r>
              <a:rPr lang="fr-FR" sz="2800" dirty="0" smtClean="0">
                <a:latin typeface="Arial Black" pitchFamily="34" charset="0"/>
              </a:rPr>
              <a:t>et fondement de quatre positions</a:t>
            </a:r>
            <a:endParaRPr lang="fr-FR" sz="2800" dirty="0">
              <a:latin typeface="Arial Black" pitchFamily="34" charset="0"/>
            </a:endParaRPr>
          </a:p>
        </p:txBody>
      </p:sp>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1992622542"/>
              </p:ext>
            </p:extLst>
          </p:nvPr>
        </p:nvGraphicFramePr>
        <p:xfrm>
          <a:off x="102836" y="1075868"/>
          <a:ext cx="6048672" cy="571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contenu 6"/>
          <p:cNvSpPr>
            <a:spLocks noGrp="1"/>
          </p:cNvSpPr>
          <p:nvPr>
            <p:ph sz="half" idx="2"/>
          </p:nvPr>
        </p:nvSpPr>
        <p:spPr>
          <a:xfrm>
            <a:off x="6156176" y="1052736"/>
            <a:ext cx="2880320" cy="5688632"/>
          </a:xfrm>
        </p:spPr>
        <p:style>
          <a:lnRef idx="0">
            <a:schemeClr val="accent4"/>
          </a:lnRef>
          <a:fillRef idx="3">
            <a:schemeClr val="accent4"/>
          </a:fillRef>
          <a:effectRef idx="3">
            <a:schemeClr val="accent4"/>
          </a:effectRef>
          <a:fontRef idx="minor">
            <a:schemeClr val="lt1"/>
          </a:fontRef>
        </p:style>
        <p:txBody>
          <a:bodyPr>
            <a:normAutofit/>
          </a:bodyPr>
          <a:lstStyle/>
          <a:p>
            <a:r>
              <a:rPr lang="fr-FR" dirty="0">
                <a:latin typeface="Bodoni MT Condensed" pitchFamily="18" charset="0"/>
              </a:rPr>
              <a:t>Tout processus créatif part d’une idée </a:t>
            </a:r>
            <a:r>
              <a:rPr lang="fr-FR" dirty="0" smtClean="0">
                <a:latin typeface="Bodoni MT Condensed" pitchFamily="18" charset="0"/>
              </a:rPr>
              <a:t>(</a:t>
            </a:r>
            <a:r>
              <a:rPr lang="fr-FR" dirty="0">
                <a:latin typeface="Bodoni MT Condensed" pitchFamily="18" charset="0"/>
              </a:rPr>
              <a:t>origine) </a:t>
            </a:r>
            <a:r>
              <a:rPr lang="fr-FR" dirty="0" smtClean="0">
                <a:latin typeface="Bodoni MT Condensed" pitchFamily="18" charset="0"/>
              </a:rPr>
              <a:t>pour aboutir </a:t>
            </a:r>
            <a:r>
              <a:rPr lang="fr-FR" dirty="0">
                <a:latin typeface="Bodoni MT Condensed" pitchFamily="18" charset="0"/>
              </a:rPr>
              <a:t>à </a:t>
            </a:r>
            <a:r>
              <a:rPr lang="fr-FR" dirty="0" smtClean="0">
                <a:latin typeface="Bodoni MT Condensed" pitchFamily="18" charset="0"/>
              </a:rPr>
              <a:t>une œuvre conforme </a:t>
            </a:r>
            <a:r>
              <a:rPr lang="fr-FR" dirty="0">
                <a:latin typeface="Bodoni MT Condensed" pitchFamily="18" charset="0"/>
              </a:rPr>
              <a:t>à ce projet (union). </a:t>
            </a:r>
            <a:endParaRPr lang="fr-FR" dirty="0" smtClean="0">
              <a:latin typeface="Bodoni MT Condensed" pitchFamily="18" charset="0"/>
            </a:endParaRPr>
          </a:p>
          <a:p>
            <a:r>
              <a:rPr lang="fr-FR" dirty="0" smtClean="0">
                <a:latin typeface="Bodoni MT Condensed" pitchFamily="18" charset="0"/>
              </a:rPr>
              <a:t>Entre l’idée initiale </a:t>
            </a:r>
            <a:r>
              <a:rPr lang="fr-FR" dirty="0">
                <a:latin typeface="Bodoni MT Condensed" pitchFamily="18" charset="0"/>
              </a:rPr>
              <a:t>et </a:t>
            </a:r>
            <a:r>
              <a:rPr lang="fr-FR" dirty="0" smtClean="0">
                <a:latin typeface="Bodoni MT Condensed" pitchFamily="18" charset="0"/>
              </a:rPr>
              <a:t>l’œuvre finale, </a:t>
            </a:r>
            <a:r>
              <a:rPr lang="fr-FR" dirty="0">
                <a:latin typeface="Bodoni MT Condensed" pitchFamily="18" charset="0"/>
              </a:rPr>
              <a:t>il y a </a:t>
            </a:r>
            <a:r>
              <a:rPr lang="fr-FR" dirty="0" smtClean="0">
                <a:latin typeface="Bodoni MT Condensed" pitchFamily="18" charset="0"/>
              </a:rPr>
              <a:t>une interaction </a:t>
            </a:r>
            <a:r>
              <a:rPr lang="fr-FR" dirty="0">
                <a:latin typeface="Bodoni MT Condensed" pitchFamily="18" charset="0"/>
              </a:rPr>
              <a:t>entre </a:t>
            </a:r>
            <a:r>
              <a:rPr lang="fr-FR" dirty="0" smtClean="0">
                <a:latin typeface="Bodoni MT Condensed" pitchFamily="18" charset="0"/>
              </a:rPr>
              <a:t>divers </a:t>
            </a:r>
            <a:r>
              <a:rPr lang="fr-FR" dirty="0" err="1" smtClean="0">
                <a:latin typeface="Bodoni MT Condensed" pitchFamily="18" charset="0"/>
              </a:rPr>
              <a:t>co-opérateurs</a:t>
            </a:r>
            <a:endParaRPr lang="fr-FR" dirty="0" smtClean="0">
              <a:latin typeface="Bodoni MT Condensed" pitchFamily="18" charset="0"/>
            </a:endParaRPr>
          </a:p>
          <a:p>
            <a:r>
              <a:rPr lang="fr-FR" dirty="0" smtClean="0">
                <a:latin typeface="Bodoni MT Condensed" pitchFamily="18" charset="0"/>
              </a:rPr>
              <a:t>L’ensemble forme un fondement de quatre positions  </a:t>
            </a:r>
            <a:endParaRPr lang="fr-FR" dirty="0">
              <a:latin typeface="Bodoni MT Condensed" pitchFamily="18" charset="0"/>
            </a:endParaRPr>
          </a:p>
          <a:p>
            <a:endParaRPr lang="fr-FR" dirty="0"/>
          </a:p>
        </p:txBody>
      </p:sp>
      <p:sp>
        <p:nvSpPr>
          <p:cNvPr id="9" name="Arc 39"/>
          <p:cNvSpPr>
            <a:spLocks/>
          </p:cNvSpPr>
          <p:nvPr/>
        </p:nvSpPr>
        <p:spPr bwMode="auto">
          <a:xfrm rot="5048118" flipH="1" flipV="1">
            <a:off x="2208246" y="2844659"/>
            <a:ext cx="2146845" cy="2397096"/>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00B0F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15758830" flipH="1" flipV="1">
            <a:off x="1975432" y="2585782"/>
            <a:ext cx="2170389" cy="248052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57150">
            <a:solidFill>
              <a:srgbClr val="FF0000"/>
            </a:solidFill>
            <a:round/>
            <a:headEnd/>
            <a:tailEnd type="triangle" w="med" len="med"/>
          </a:ln>
          <a:effectLst>
            <a:glow rad="228600">
              <a:schemeClr val="accent3">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3" name="Connecteur droit 2"/>
          <p:cNvCxnSpPr/>
          <p:nvPr/>
        </p:nvCxnSpPr>
        <p:spPr>
          <a:xfrm>
            <a:off x="3127172" y="2653591"/>
            <a:ext cx="0" cy="234490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Connecteur droit 13"/>
          <p:cNvCxnSpPr/>
          <p:nvPr/>
        </p:nvCxnSpPr>
        <p:spPr>
          <a:xfrm flipH="1">
            <a:off x="1979710" y="3933056"/>
            <a:ext cx="213896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3875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noAutofit/>
          </a:bodyPr>
          <a:lstStyle/>
          <a:p>
            <a:r>
              <a:rPr lang="fr-FR" sz="2400" dirty="0" smtClean="0"/>
              <a:t>Une synergie d’imbrication, d’implication et d’inspiration</a:t>
            </a:r>
            <a:endParaRPr lang="fr-FR" sz="2400" dirty="0"/>
          </a:p>
        </p:txBody>
      </p:sp>
      <p:sp>
        <p:nvSpPr>
          <p:cNvPr id="4" name="Titre 3"/>
          <p:cNvSpPr>
            <a:spLocks noGrp="1"/>
          </p:cNvSpPr>
          <p:nvPr>
            <p:ph type="title"/>
          </p:nvPr>
        </p:nvSpPr>
        <p:spPr>
          <a:xfrm>
            <a:off x="457200" y="4463568"/>
            <a:ext cx="8305800" cy="909648"/>
          </a:xfrm>
        </p:spPr>
        <p:txBody>
          <a:bodyPr>
            <a:normAutofit/>
          </a:bodyPr>
          <a:lstStyle/>
          <a:p>
            <a:r>
              <a:rPr lang="fr-FR" sz="4800" dirty="0" smtClean="0">
                <a:latin typeface="Bodoni MT Condensed" pitchFamily="18" charset="0"/>
              </a:rPr>
              <a:t>Les 3 piliers et 7 lois de la synergie</a:t>
            </a:r>
            <a:endParaRPr lang="fr-FR" sz="4800" dirty="0">
              <a:latin typeface="Bodoni MT Condensed" pitchFamily="18" charset="0"/>
            </a:endParaRPr>
          </a:p>
        </p:txBody>
      </p:sp>
      <p:pic>
        <p:nvPicPr>
          <p:cNvPr id="6" name="Image 5" descr="synergie : Série de vecteur. Engrenages sur fond noir">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268760"/>
            <a:ext cx="244827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synergie : mains faisant un coeur Banque d'image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16631"/>
            <a:ext cx="2448272" cy="2520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synergie : Communications tête cerveau comme un travail d'équipe en réseau et les têtes pensantes de travailler ensemble avec les symboles d'engrenages et rouages ??connectés">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5496" y="1376772"/>
            <a:ext cx="3672408"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0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1193639540"/>
              </p:ext>
            </p:extLst>
          </p:nvPr>
        </p:nvGraphicFramePr>
        <p:xfrm>
          <a:off x="1907704" y="-315416"/>
          <a:ext cx="5111750" cy="7632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79512" y="243776"/>
            <a:ext cx="3633623"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fr-FR" sz="2400" dirty="0" smtClean="0"/>
              <a:t>Pourquoi œuvrer ensemble ?</a:t>
            </a:r>
            <a:endParaRPr lang="fr-FR" sz="2400" dirty="0"/>
          </a:p>
        </p:txBody>
      </p:sp>
      <p:sp>
        <p:nvSpPr>
          <p:cNvPr id="5" name="Rectangle 4"/>
          <p:cNvSpPr/>
          <p:nvPr/>
        </p:nvSpPr>
        <p:spPr>
          <a:xfrm>
            <a:off x="201708" y="6206013"/>
            <a:ext cx="3129446"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fr-FR" sz="2000" dirty="0" smtClean="0"/>
              <a:t>Pour quoi œuvrer ensemble ?</a:t>
            </a:r>
          </a:p>
        </p:txBody>
      </p:sp>
      <p:sp>
        <p:nvSpPr>
          <p:cNvPr id="6" name="Rectangle 5"/>
          <p:cNvSpPr/>
          <p:nvPr/>
        </p:nvSpPr>
        <p:spPr>
          <a:xfrm>
            <a:off x="0" y="3016116"/>
            <a:ext cx="1837362" cy="92333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lvl="0"/>
            <a:r>
              <a:rPr lang="fr-FR" dirty="0" smtClean="0">
                <a:latin typeface="Bodoni MT Condensed" panose="02070606080606020203" pitchFamily="18" charset="0"/>
              </a:rPr>
              <a:t>Quelle énergie fédère?</a:t>
            </a:r>
          </a:p>
          <a:p>
            <a:pPr lvl="0"/>
            <a:r>
              <a:rPr lang="fr-FR" dirty="0" smtClean="0">
                <a:latin typeface="Bodoni MT Condensed" panose="02070606080606020203" pitchFamily="18" charset="0"/>
              </a:rPr>
              <a:t>Qui s’unit à qui ? </a:t>
            </a:r>
          </a:p>
          <a:p>
            <a:pPr lvl="0"/>
            <a:r>
              <a:rPr lang="fr-FR" dirty="0" smtClean="0">
                <a:latin typeface="Bodoni MT Condensed" panose="02070606080606020203" pitchFamily="18" charset="0"/>
              </a:rPr>
              <a:t>Comment unir ses forces?</a:t>
            </a:r>
          </a:p>
        </p:txBody>
      </p:sp>
      <p:graphicFrame>
        <p:nvGraphicFramePr>
          <p:cNvPr id="10" name="Espace réservé du contenu 3"/>
          <p:cNvGraphicFramePr>
            <a:graphicFrameLocks/>
          </p:cNvGraphicFramePr>
          <p:nvPr>
            <p:extLst>
              <p:ext uri="{D42A27DB-BD31-4B8C-83A1-F6EECF244321}">
                <p14:modId xmlns:p14="http://schemas.microsoft.com/office/powerpoint/2010/main" val="3131637995"/>
              </p:ext>
            </p:extLst>
          </p:nvPr>
        </p:nvGraphicFramePr>
        <p:xfrm>
          <a:off x="1547664" y="989104"/>
          <a:ext cx="5616623" cy="52972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10"/>
          <p:cNvSpPr/>
          <p:nvPr/>
        </p:nvSpPr>
        <p:spPr>
          <a:xfrm>
            <a:off x="4355976" y="243775"/>
            <a:ext cx="345638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fr-FR" sz="2400" dirty="0" smtClean="0">
                <a:latin typeface="Bodoni MT Condensed" pitchFamily="18" charset="0"/>
              </a:rPr>
              <a:t>1. Inspiration – animation - intention</a:t>
            </a:r>
            <a:endParaRPr lang="fr-FR" sz="2400" dirty="0">
              <a:latin typeface="Bodoni MT Condensed" pitchFamily="18" charset="0"/>
            </a:endParaRPr>
          </a:p>
        </p:txBody>
      </p:sp>
      <p:sp>
        <p:nvSpPr>
          <p:cNvPr id="12" name="Rectangle 11"/>
          <p:cNvSpPr/>
          <p:nvPr/>
        </p:nvSpPr>
        <p:spPr>
          <a:xfrm>
            <a:off x="5148064" y="5799425"/>
            <a:ext cx="3828135"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fr-FR" sz="2400" dirty="0" smtClean="0">
                <a:solidFill>
                  <a:schemeClr val="tx1"/>
                </a:solidFill>
                <a:latin typeface="Bodoni MT Condensed" pitchFamily="18" charset="0"/>
              </a:rPr>
              <a:t>2. Joie - sublimation (émergence)</a:t>
            </a:r>
          </a:p>
          <a:p>
            <a:pPr lvl="0"/>
            <a:r>
              <a:rPr lang="fr-FR" sz="2400" dirty="0" smtClean="0">
                <a:solidFill>
                  <a:schemeClr val="tx1"/>
                </a:solidFill>
                <a:latin typeface="Bodoni MT Condensed" pitchFamily="18" charset="0"/>
              </a:rPr>
              <a:t>Il </a:t>
            </a:r>
            <a:r>
              <a:rPr lang="fr-FR" sz="2400" dirty="0" err="1" smtClean="0">
                <a:solidFill>
                  <a:schemeClr val="tx1"/>
                </a:solidFill>
                <a:latin typeface="Bodoni MT Condensed" pitchFamily="18" charset="0"/>
              </a:rPr>
              <a:t>Shim</a:t>
            </a:r>
            <a:r>
              <a:rPr lang="fr-FR" sz="2400" dirty="0" smtClean="0">
                <a:solidFill>
                  <a:schemeClr val="tx1"/>
                </a:solidFill>
                <a:latin typeface="Bodoni MT Condensed" pitchFamily="18" charset="0"/>
              </a:rPr>
              <a:t> – un seul cœur </a:t>
            </a:r>
            <a:endParaRPr lang="fr-FR" sz="2400" dirty="0">
              <a:solidFill>
                <a:schemeClr val="tx1"/>
              </a:solidFill>
              <a:latin typeface="Bodoni MT Condensed" pitchFamily="18" charset="0"/>
            </a:endParaRPr>
          </a:p>
        </p:txBody>
      </p:sp>
      <p:sp>
        <p:nvSpPr>
          <p:cNvPr id="13" name="Rectangle 12"/>
          <p:cNvSpPr/>
          <p:nvPr/>
        </p:nvSpPr>
        <p:spPr>
          <a:xfrm>
            <a:off x="6700159" y="2939172"/>
            <a:ext cx="2423422"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sz="1600" dirty="0" smtClean="0">
                <a:latin typeface="Bodoni MT Condensed" pitchFamily="18" charset="0"/>
              </a:rPr>
              <a:t>Direction-conception</a:t>
            </a:r>
          </a:p>
          <a:p>
            <a:pPr lvl="0"/>
            <a:r>
              <a:rPr lang="fr-FR" sz="1600" dirty="0">
                <a:latin typeface="Bodoni MT Condensed" pitchFamily="18" charset="0"/>
              </a:rPr>
              <a:t>i</a:t>
            </a:r>
            <a:r>
              <a:rPr lang="fr-FR" sz="1600" dirty="0" smtClean="0">
                <a:latin typeface="Bodoni MT Condensed" pitchFamily="18" charset="0"/>
              </a:rPr>
              <a:t>mplication</a:t>
            </a:r>
          </a:p>
          <a:p>
            <a:pPr lvl="0"/>
            <a:r>
              <a:rPr lang="fr-FR" sz="1600" dirty="0" smtClean="0">
                <a:latin typeface="Bodoni MT Condensed" pitchFamily="18" charset="0"/>
              </a:rPr>
              <a:t>Coopération </a:t>
            </a:r>
          </a:p>
          <a:p>
            <a:pPr lvl="0"/>
            <a:r>
              <a:rPr lang="fr-FR" sz="1600" dirty="0" smtClean="0">
                <a:latin typeface="Bodoni MT Condensed" pitchFamily="18" charset="0"/>
              </a:rPr>
              <a:t>(Il </a:t>
            </a:r>
            <a:r>
              <a:rPr lang="fr-FR" sz="1600" dirty="0" err="1" smtClean="0">
                <a:latin typeface="Bodoni MT Condensed" pitchFamily="18" charset="0"/>
              </a:rPr>
              <a:t>yeom</a:t>
            </a:r>
            <a:r>
              <a:rPr lang="fr-FR" sz="1600" dirty="0" smtClean="0">
                <a:latin typeface="Bodoni MT Condensed" pitchFamily="18" charset="0"/>
              </a:rPr>
              <a:t> – un seul esprit)</a:t>
            </a:r>
            <a:endParaRPr lang="fr-FR" dirty="0">
              <a:latin typeface="Bodoni MT Condensed" pitchFamily="18" charset="0"/>
            </a:endParaRPr>
          </a:p>
        </p:txBody>
      </p:sp>
      <p:sp>
        <p:nvSpPr>
          <p:cNvPr id="2" name="Rectangle 1"/>
          <p:cNvSpPr/>
          <p:nvPr/>
        </p:nvSpPr>
        <p:spPr>
          <a:xfrm>
            <a:off x="147895" y="4524417"/>
            <a:ext cx="3168352"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fr-FR" dirty="0" smtClean="0"/>
              <a:t>Coordination, organisation, structuration, ergonomie(F4P)</a:t>
            </a:r>
          </a:p>
          <a:p>
            <a:pPr lvl="0"/>
            <a:r>
              <a:rPr lang="fr-FR" dirty="0" smtClean="0"/>
              <a:t>Synchronisation (O-D-U)</a:t>
            </a:r>
            <a:endParaRPr lang="fr-FR" dirty="0"/>
          </a:p>
        </p:txBody>
      </p:sp>
      <p:pic>
        <p:nvPicPr>
          <p:cNvPr id="14" name="Espace réservé du contenu 5"/>
          <p:cNvPicPr>
            <a:picLocks noChangeAspect="1"/>
          </p:cNvPicPr>
          <p:nvPr/>
        </p:nvPicPr>
        <p:blipFill rotWithShape="1">
          <a:blip r:embed="rId13" cstate="email">
            <a:extLst>
              <a:ext uri="{28A0092B-C50C-407E-A947-70E740481C1C}">
                <a14:useLocalDpi xmlns:a14="http://schemas.microsoft.com/office/drawing/2010/main"/>
              </a:ext>
            </a:extLst>
          </a:blip>
          <a:srcRect t="17148" b="10229"/>
          <a:stretch/>
        </p:blipFill>
        <p:spPr>
          <a:xfrm rot="10800000">
            <a:off x="8241041" y="5800364"/>
            <a:ext cx="735158" cy="811297"/>
          </a:xfrm>
          <a:prstGeom prst="rect">
            <a:avLst/>
          </a:prstGeom>
        </p:spPr>
      </p:pic>
      <p:pic>
        <p:nvPicPr>
          <p:cNvPr id="15" name="Espace réservé du contenu 5"/>
          <p:cNvPicPr>
            <a:picLocks noChangeAspect="1"/>
          </p:cNvPicPr>
          <p:nvPr/>
        </p:nvPicPr>
        <p:blipFill rotWithShape="1">
          <a:blip r:embed="rId14" cstate="email">
            <a:extLst>
              <a:ext uri="{28A0092B-C50C-407E-A947-70E740481C1C}">
                <a14:useLocalDpi xmlns:a14="http://schemas.microsoft.com/office/drawing/2010/main"/>
              </a:ext>
            </a:extLst>
          </a:blip>
          <a:srcRect t="12407" b="9658"/>
          <a:stretch/>
        </p:blipFill>
        <p:spPr>
          <a:xfrm rot="10800000">
            <a:off x="8388422" y="2939172"/>
            <a:ext cx="735157" cy="1074720"/>
          </a:xfrm>
          <a:prstGeom prst="rect">
            <a:avLst/>
          </a:prstGeom>
        </p:spPr>
      </p:pic>
      <p:pic>
        <p:nvPicPr>
          <p:cNvPr id="16" name="Espace réservé du contenu 5"/>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rot="10800000">
            <a:off x="2946230" y="4524415"/>
            <a:ext cx="740034" cy="923331"/>
          </a:xfrm>
          <a:prstGeom prst="rect">
            <a:avLst/>
          </a:prstGeom>
        </p:spPr>
      </p:pic>
    </p:spTree>
    <p:extLst>
      <p:ext uri="{BB962C8B-B14F-4D97-AF65-F5344CB8AC3E}">
        <p14:creationId xmlns:p14="http://schemas.microsoft.com/office/powerpoint/2010/main" val="32973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Graphic spid="10" grpId="0">
        <p:bldAsOne/>
      </p:bldGraphic>
      <p:bldP spid="11" grpId="0" animBg="1"/>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p:spPr>
        <p:txBody>
          <a:bodyPr>
            <a:normAutofit fontScale="90000"/>
          </a:bodyPr>
          <a:lstStyle/>
          <a:p>
            <a:r>
              <a:rPr lang="fr-FR" dirty="0" smtClean="0"/>
              <a:t>Un seul cœur, un seul esprit, un seul corps</a:t>
            </a:r>
            <a:endParaRPr lang="fr-FR" dirty="0"/>
          </a:p>
        </p:txBody>
      </p:sp>
      <p:pic>
        <p:nvPicPr>
          <p:cNvPr id="7" name="Espace réservé du contenu 6" descr="DSCN9988.JP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33772" y="1506561"/>
            <a:ext cx="8748464" cy="2066455"/>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p:spPr>
      </p:pic>
      <p:sp>
        <p:nvSpPr>
          <p:cNvPr id="2" name="Rectangle 1"/>
          <p:cNvSpPr/>
          <p:nvPr/>
        </p:nvSpPr>
        <p:spPr>
          <a:xfrm>
            <a:off x="215516" y="3356992"/>
            <a:ext cx="87129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400" b="1" dirty="0" smtClean="0">
                <a:solidFill>
                  <a:srgbClr val="FF0000"/>
                </a:solidFill>
              </a:rPr>
              <a:t>    </a:t>
            </a:r>
            <a:r>
              <a:rPr lang="fr-FR" sz="3200" b="1" dirty="0" smtClean="0">
                <a:solidFill>
                  <a:srgbClr val="FF0000"/>
                </a:solidFill>
                <a:latin typeface="+mj-lt"/>
              </a:rPr>
              <a:t>Un </a:t>
            </a:r>
            <a:r>
              <a:rPr lang="fr-FR" sz="3200" b="1" dirty="0">
                <a:solidFill>
                  <a:srgbClr val="FF0000"/>
                </a:solidFill>
                <a:latin typeface="+mj-lt"/>
              </a:rPr>
              <a:t>seul </a:t>
            </a:r>
            <a:r>
              <a:rPr lang="fr-FR" sz="3200" b="1" dirty="0" smtClean="0">
                <a:solidFill>
                  <a:srgbClr val="FF0000"/>
                </a:solidFill>
                <a:latin typeface="+mj-lt"/>
              </a:rPr>
              <a:t>cœur     </a:t>
            </a:r>
            <a:r>
              <a:rPr lang="fr-FR" sz="3200" b="1" dirty="0" smtClean="0">
                <a:solidFill>
                  <a:srgbClr val="00B0F0"/>
                </a:solidFill>
                <a:latin typeface="+mj-lt"/>
              </a:rPr>
              <a:t>un </a:t>
            </a:r>
            <a:r>
              <a:rPr lang="fr-FR" sz="3200" b="1" dirty="0">
                <a:solidFill>
                  <a:srgbClr val="00B0F0"/>
                </a:solidFill>
                <a:latin typeface="+mj-lt"/>
              </a:rPr>
              <a:t>seul </a:t>
            </a:r>
            <a:r>
              <a:rPr lang="fr-FR" sz="3200" b="1" dirty="0" smtClean="0">
                <a:solidFill>
                  <a:srgbClr val="00B0F0"/>
                </a:solidFill>
                <a:latin typeface="+mj-lt"/>
              </a:rPr>
              <a:t>esprit       </a:t>
            </a:r>
            <a:r>
              <a:rPr lang="fr-FR" sz="3200" b="1" dirty="0" smtClean="0">
                <a:solidFill>
                  <a:srgbClr val="00B050"/>
                </a:solidFill>
                <a:latin typeface="+mj-lt"/>
              </a:rPr>
              <a:t>un </a:t>
            </a:r>
            <a:r>
              <a:rPr lang="fr-FR" sz="3200" b="1" dirty="0">
                <a:solidFill>
                  <a:srgbClr val="00B050"/>
                </a:solidFill>
                <a:latin typeface="+mj-lt"/>
              </a:rPr>
              <a:t>seul corps</a:t>
            </a:r>
            <a:endParaRPr lang="fr-FR" sz="2400" b="1" dirty="0">
              <a:solidFill>
                <a:srgbClr val="00B050"/>
              </a:solidFill>
              <a:latin typeface="+mj-lt"/>
            </a:endParaRPr>
          </a:p>
        </p:txBody>
      </p:sp>
    </p:spTree>
    <p:extLst>
      <p:ext uri="{BB962C8B-B14F-4D97-AF65-F5344CB8AC3E}">
        <p14:creationId xmlns:p14="http://schemas.microsoft.com/office/powerpoint/2010/main" val="186205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5"/>
          <p:cNvPicPr>
            <a:picLocks noChangeAspect="1"/>
          </p:cNvPicPr>
          <p:nvPr/>
        </p:nvPicPr>
        <p:blipFill rotWithShape="1">
          <a:blip r:embed="rId2" cstate="email">
            <a:extLst>
              <a:ext uri="{28A0092B-C50C-407E-A947-70E740481C1C}">
                <a14:useLocalDpi xmlns:a14="http://schemas.microsoft.com/office/drawing/2010/main"/>
              </a:ext>
            </a:extLst>
          </a:blip>
          <a:srcRect t="17148" b="10229"/>
          <a:stretch/>
        </p:blipFill>
        <p:spPr>
          <a:xfrm rot="10800000">
            <a:off x="6300192" y="4509120"/>
            <a:ext cx="1322220" cy="1459160"/>
          </a:xfrm>
          <a:prstGeom prst="rect">
            <a:avLst/>
          </a:prstGeom>
        </p:spPr>
      </p:pic>
      <p:sp>
        <p:nvSpPr>
          <p:cNvPr id="3" name="Espace réservé du texte 2"/>
          <p:cNvSpPr>
            <a:spLocks noGrp="1"/>
          </p:cNvSpPr>
          <p:nvPr>
            <p:ph type="body" idx="1"/>
          </p:nvPr>
        </p:nvSpPr>
        <p:spPr>
          <a:xfrm>
            <a:off x="1763688" y="5517232"/>
            <a:ext cx="4320480" cy="426889"/>
          </a:xfrm>
        </p:spPr>
        <p:txBody>
          <a:bodyPr/>
          <a:lstStyle/>
          <a:p>
            <a:r>
              <a:rPr lang="fr-FR" dirty="0" smtClean="0"/>
              <a:t>De l’inspiration à la sublimation</a:t>
            </a:r>
            <a:endParaRPr lang="fr-FR" dirty="0"/>
          </a:p>
        </p:txBody>
      </p:sp>
      <p:sp>
        <p:nvSpPr>
          <p:cNvPr id="4" name="Titre vertical 3"/>
          <p:cNvSpPr>
            <a:spLocks noGrp="1"/>
          </p:cNvSpPr>
          <p:nvPr>
            <p:ph type="title"/>
          </p:nvPr>
        </p:nvSpPr>
        <p:spPr>
          <a:xfrm>
            <a:off x="1835696" y="4463568"/>
            <a:ext cx="4752528" cy="1143000"/>
          </a:xfrm>
        </p:spPr>
        <p:txBody>
          <a:bodyPr>
            <a:noAutofit/>
          </a:bodyPr>
          <a:lstStyle/>
          <a:p>
            <a:r>
              <a:rPr lang="fr-FR" sz="6000" dirty="0" smtClean="0"/>
              <a:t>Un seul cœur </a:t>
            </a:r>
            <a:endParaRPr lang="fr-FR" sz="6000" dirty="0"/>
          </a:p>
        </p:txBody>
      </p:sp>
      <p:pic>
        <p:nvPicPr>
          <p:cNvPr id="6" name="Image 5" descr="synergie : mains faisant un coeur Banque d'imag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99480" y="4430601"/>
            <a:ext cx="1440160" cy="1532992"/>
          </a:xfrm>
          <a:prstGeom prst="rect">
            <a:avLst/>
          </a:prstGeom>
          <a:noFill/>
          <a:ln>
            <a:noFill/>
          </a:ln>
        </p:spPr>
      </p:pic>
    </p:spTree>
    <p:extLst>
      <p:ext uri="{BB962C8B-B14F-4D97-AF65-F5344CB8AC3E}">
        <p14:creationId xmlns:p14="http://schemas.microsoft.com/office/powerpoint/2010/main" val="349250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p:spPr>
        <p:txBody>
          <a:bodyPr/>
          <a:lstStyle/>
          <a:p>
            <a:r>
              <a:rPr lang="fr-FR" dirty="0" smtClean="0"/>
              <a:t>Un seul cœur : inspiration et sublimation</a:t>
            </a:r>
            <a:endParaRPr lang="fr-FR" dirty="0"/>
          </a:p>
        </p:txBody>
      </p:sp>
      <p:sp>
        <p:nvSpPr>
          <p:cNvPr id="5" name="Espace réservé du contenu 4"/>
          <p:cNvSpPr>
            <a:spLocks noGrp="1"/>
          </p:cNvSpPr>
          <p:nvPr>
            <p:ph idx="1"/>
          </p:nvPr>
        </p:nvSpPr>
        <p:spPr>
          <a:xfrm>
            <a:off x="4211960" y="1772816"/>
            <a:ext cx="4752528" cy="3672408"/>
          </a:xfrm>
        </p:spPr>
        <p:style>
          <a:lnRef idx="1">
            <a:schemeClr val="accent2"/>
          </a:lnRef>
          <a:fillRef idx="2">
            <a:schemeClr val="accent2"/>
          </a:fillRef>
          <a:effectRef idx="1">
            <a:schemeClr val="accent2"/>
          </a:effectRef>
          <a:fontRef idx="minor">
            <a:schemeClr val="dk1"/>
          </a:fontRef>
        </p:style>
        <p:txBody>
          <a:bodyPr>
            <a:normAutofit/>
          </a:bodyPr>
          <a:lstStyle/>
          <a:p>
            <a:r>
              <a:rPr lang="fr-FR" dirty="0">
                <a:latin typeface="Arial Narrow" panose="020B0606020202030204" pitchFamily="34" charset="0"/>
              </a:rPr>
              <a:t>A</a:t>
            </a:r>
            <a:r>
              <a:rPr lang="fr-FR" dirty="0" smtClean="0">
                <a:latin typeface="Arial Narrow" panose="020B0606020202030204" pitchFamily="34" charset="0"/>
              </a:rPr>
              <a:t>spect intérieur, vertical de la synergie, sa raison d’être et son point d’aboutissement. </a:t>
            </a:r>
          </a:p>
          <a:p>
            <a:r>
              <a:rPr lang="fr-FR" dirty="0" smtClean="0">
                <a:latin typeface="Arial Narrow" panose="020B0606020202030204" pitchFamily="34" charset="0"/>
              </a:rPr>
              <a:t>Un système organisé et efficace extérieurement, peut devenir une structure vide, rigide, sans âme</a:t>
            </a:r>
          </a:p>
          <a:p>
            <a:r>
              <a:rPr lang="fr-FR" dirty="0" smtClean="0">
                <a:latin typeface="Arial Narrow" panose="020B0606020202030204" pitchFamily="34" charset="0"/>
              </a:rPr>
              <a:t>Pour une </a:t>
            </a:r>
            <a:r>
              <a:rPr lang="fr-FR" dirty="0" smtClean="0">
                <a:solidFill>
                  <a:srgbClr val="FF0000"/>
                </a:solidFill>
                <a:latin typeface="Arial Narrow" panose="020B0606020202030204" pitchFamily="34" charset="0"/>
              </a:rPr>
              <a:t>synergie des hommes, par les hommes et pour les hommes</a:t>
            </a:r>
          </a:p>
          <a:p>
            <a:endParaRPr lang="fr-FR" dirty="0"/>
          </a:p>
        </p:txBody>
      </p:sp>
      <p:pic>
        <p:nvPicPr>
          <p:cNvPr id="6" name="Image 5" descr="synergie : Mains humaines multiraciales, faire un cercle avec espace de la copi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3816424" cy="3672408"/>
          </a:xfrm>
          <a:prstGeom prst="rect">
            <a:avLst/>
          </a:prstGeom>
          <a:noFill/>
          <a:ln>
            <a:noFill/>
          </a:ln>
        </p:spPr>
      </p:pic>
      <p:pic>
        <p:nvPicPr>
          <p:cNvPr id="7" name="Image 6" descr="synergie : Mains humaines multiraciales, faire un cercle avec espace de la copie">
            <a:hlinkClick r:id="rId2"/>
          </p:cNvPr>
          <p:cNvPicPr/>
          <p:nvPr/>
        </p:nvPicPr>
        <p:blipFill rotWithShape="1">
          <a:blip r:embed="rId3">
            <a:extLst>
              <a:ext uri="{28A0092B-C50C-407E-A947-70E740481C1C}">
                <a14:useLocalDpi xmlns:a14="http://schemas.microsoft.com/office/drawing/2010/main" val="0"/>
              </a:ext>
            </a:extLst>
          </a:blip>
          <a:srcRect l="27349" t="26078" r="28725" b="32423"/>
          <a:stretch/>
        </p:blipFill>
        <p:spPr bwMode="auto">
          <a:xfrm>
            <a:off x="1393540" y="2708920"/>
            <a:ext cx="1676400" cy="1524000"/>
          </a:xfrm>
          <a:prstGeom prst="rect">
            <a:avLst/>
          </a:prstGeom>
          <a:noFill/>
          <a:ln>
            <a:noFill/>
          </a:ln>
        </p:spPr>
      </p:pic>
    </p:spTree>
    <p:extLst>
      <p:ext uri="{BB962C8B-B14F-4D97-AF65-F5344CB8AC3E}">
        <p14:creationId xmlns:p14="http://schemas.microsoft.com/office/powerpoint/2010/main" val="38768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t>Premier Principe</a:t>
            </a:r>
            <a:endParaRPr lang="fr-FR" sz="5400" dirty="0"/>
          </a:p>
        </p:txBody>
      </p:sp>
      <p:sp>
        <p:nvSpPr>
          <p:cNvPr id="3" name="Espace réservé du contenu 2"/>
          <p:cNvSpPr>
            <a:spLocks noGrp="1"/>
          </p:cNvSpPr>
          <p:nvPr>
            <p:ph idx="1"/>
          </p:nvPr>
        </p:nvSpPr>
        <p:spPr>
          <a:xfrm>
            <a:off x="2771800" y="1556792"/>
            <a:ext cx="6192688" cy="3312368"/>
          </a:xfrm>
        </p:spPr>
        <p:txBody>
          <a:bodyPr>
            <a:normAutofit/>
          </a:bodyPr>
          <a:lstStyle/>
          <a:p>
            <a:r>
              <a:rPr lang="fr-FR" sz="2400" dirty="0" smtClean="0">
                <a:solidFill>
                  <a:schemeClr val="tx1"/>
                </a:solidFill>
                <a:effectLst>
                  <a:outerShdw blurRad="38100" dist="38100" dir="2700000" algn="tl">
                    <a:srgbClr val="000000">
                      <a:alpha val="43137"/>
                    </a:srgbClr>
                  </a:outerShdw>
                </a:effectLst>
                <a:latin typeface="+mj-lt"/>
              </a:rPr>
              <a:t>Tout vient du cœur </a:t>
            </a:r>
          </a:p>
          <a:p>
            <a:r>
              <a:rPr lang="fr-FR" sz="2400" dirty="0" smtClean="0">
                <a:solidFill>
                  <a:schemeClr val="tx1"/>
                </a:solidFill>
                <a:effectLst>
                  <a:outerShdw blurRad="38100" dist="38100" dir="2700000" algn="tl">
                    <a:srgbClr val="000000">
                      <a:alpha val="43137"/>
                    </a:srgbClr>
                  </a:outerShdw>
                </a:effectLst>
                <a:latin typeface="+mj-lt"/>
              </a:rPr>
              <a:t>Cœur désintéressé  : </a:t>
            </a:r>
            <a:r>
              <a:rPr lang="fr-FR" sz="2400" dirty="0">
                <a:solidFill>
                  <a:schemeClr val="tx1"/>
                </a:solidFill>
                <a:effectLst>
                  <a:outerShdw blurRad="38100" dist="38100" dir="2700000" algn="tl">
                    <a:srgbClr val="000000">
                      <a:alpha val="43137"/>
                    </a:srgbClr>
                  </a:outerShdw>
                </a:effectLst>
                <a:latin typeface="+mj-lt"/>
              </a:rPr>
              <a:t>ce </a:t>
            </a:r>
            <a:r>
              <a:rPr lang="fr-FR" sz="2400" dirty="0" smtClean="0">
                <a:solidFill>
                  <a:schemeClr val="tx1"/>
                </a:solidFill>
                <a:effectLst>
                  <a:outerShdw blurRad="38100" dist="38100" dir="2700000" algn="tl">
                    <a:srgbClr val="000000">
                      <a:alpha val="43137"/>
                    </a:srgbClr>
                  </a:outerShdw>
                </a:effectLst>
                <a:latin typeface="+mj-lt"/>
              </a:rPr>
              <a:t>qui nous tient </a:t>
            </a:r>
            <a:r>
              <a:rPr lang="fr-FR" sz="2400" dirty="0">
                <a:solidFill>
                  <a:schemeClr val="tx1"/>
                </a:solidFill>
                <a:effectLst>
                  <a:outerShdw blurRad="38100" dist="38100" dir="2700000" algn="tl">
                    <a:srgbClr val="000000">
                      <a:alpha val="43137"/>
                    </a:srgbClr>
                  </a:outerShdw>
                </a:effectLst>
                <a:latin typeface="+mj-lt"/>
              </a:rPr>
              <a:t>ensemble </a:t>
            </a:r>
            <a:r>
              <a:rPr lang="fr-FR" sz="2400" dirty="0" smtClean="0">
                <a:solidFill>
                  <a:schemeClr val="tx1"/>
                </a:solidFill>
                <a:effectLst>
                  <a:outerShdw blurRad="38100" dist="38100" dir="2700000" algn="tl">
                    <a:srgbClr val="000000">
                      <a:alpha val="43137"/>
                    </a:srgbClr>
                  </a:outerShdw>
                </a:effectLst>
                <a:latin typeface="+mj-lt"/>
              </a:rPr>
              <a:t>le plus naturellement </a:t>
            </a:r>
          </a:p>
          <a:p>
            <a:r>
              <a:rPr lang="fr-FR" sz="2400" dirty="0" smtClean="0">
                <a:solidFill>
                  <a:schemeClr val="tx1"/>
                </a:solidFill>
                <a:effectLst>
                  <a:outerShdw blurRad="38100" dist="38100" dir="2700000" algn="tl">
                    <a:srgbClr val="000000">
                      <a:alpha val="43137"/>
                    </a:srgbClr>
                  </a:outerShdw>
                </a:effectLst>
                <a:latin typeface="+mj-lt"/>
              </a:rPr>
              <a:t>Renan évoque l’« âme, le principe spirituel » </a:t>
            </a:r>
            <a:r>
              <a:rPr lang="fr-FR" sz="2400" dirty="0">
                <a:solidFill>
                  <a:schemeClr val="tx1"/>
                </a:solidFill>
                <a:effectLst>
                  <a:outerShdw blurRad="38100" dist="38100" dir="2700000" algn="tl">
                    <a:srgbClr val="000000">
                      <a:alpha val="43137"/>
                    </a:srgbClr>
                  </a:outerShdw>
                </a:effectLst>
                <a:latin typeface="+mj-lt"/>
              </a:rPr>
              <a:t>d</a:t>
            </a:r>
            <a:r>
              <a:rPr lang="fr-FR" sz="2400" dirty="0" smtClean="0">
                <a:solidFill>
                  <a:schemeClr val="tx1"/>
                </a:solidFill>
                <a:effectLst>
                  <a:outerShdw blurRad="38100" dist="38100" dir="2700000" algn="tl">
                    <a:srgbClr val="000000">
                      <a:alpha val="43137"/>
                    </a:srgbClr>
                  </a:outerShdw>
                </a:effectLst>
                <a:latin typeface="+mj-lt"/>
              </a:rPr>
              <a:t>’une nation, </a:t>
            </a:r>
            <a:r>
              <a:rPr lang="fr-FR" sz="2400" dirty="0" smtClean="0">
                <a:solidFill>
                  <a:schemeClr val="tx1"/>
                </a:solidFill>
                <a:effectLst>
                  <a:outerShdw blurRad="38100" dist="38100" dir="2700000" algn="tl">
                    <a:srgbClr val="000000">
                      <a:alpha val="43137"/>
                    </a:srgbClr>
                  </a:outerShdw>
                </a:effectLst>
                <a:latin typeface="+mj-lt"/>
              </a:rPr>
              <a:t>son </a:t>
            </a:r>
            <a:r>
              <a:rPr lang="fr-FR" sz="2400" dirty="0" smtClean="0">
                <a:solidFill>
                  <a:schemeClr val="tx1"/>
                </a:solidFill>
                <a:effectLst>
                  <a:outerShdw blurRad="38100" dist="38100" dir="2700000" algn="tl">
                    <a:srgbClr val="000000">
                      <a:alpha val="43137"/>
                    </a:srgbClr>
                  </a:outerShdw>
                </a:effectLst>
                <a:latin typeface="+mj-lt"/>
              </a:rPr>
              <a:t>« héritage indivis ». </a:t>
            </a:r>
          </a:p>
          <a:p>
            <a:r>
              <a:rPr lang="fr-FR" sz="2400" dirty="0" smtClean="0">
                <a:solidFill>
                  <a:schemeClr val="tx1"/>
                </a:solidFill>
                <a:effectLst>
                  <a:outerShdw blurRad="38100" dist="38100" dir="2700000" algn="tl">
                    <a:srgbClr val="000000">
                      <a:alpha val="43137"/>
                    </a:srgbClr>
                  </a:outerShdw>
                </a:effectLst>
                <a:latin typeface="+mj-lt"/>
              </a:rPr>
              <a:t>C’est cette âme qui fait le peuple et non l’inverse. Sans âme, le peuple redevient une population, une foule</a:t>
            </a:r>
          </a:p>
          <a:p>
            <a:endParaRPr lang="fr-FR" dirty="0"/>
          </a:p>
        </p:txBody>
      </p:sp>
      <p:sp>
        <p:nvSpPr>
          <p:cNvPr id="4" name="Espace réservé du texte 3"/>
          <p:cNvSpPr>
            <a:spLocks noGrp="1"/>
          </p:cNvSpPr>
          <p:nvPr>
            <p:ph type="body" sz="half" idx="2"/>
          </p:nvPr>
        </p:nvSpPr>
        <p:spPr/>
        <p:txBody>
          <a:bodyPr>
            <a:normAutofit/>
          </a:bodyPr>
          <a:lstStyle/>
          <a:p>
            <a:r>
              <a:rPr lang="fr-FR" sz="2400" dirty="0" smtClean="0"/>
              <a:t>Inspiration, vision</a:t>
            </a:r>
          </a:p>
          <a:p>
            <a:r>
              <a:rPr lang="fr-FR" sz="2400" dirty="0" smtClean="0"/>
              <a:t>Bénédiction, grâce</a:t>
            </a:r>
            <a:endParaRPr lang="fr-FR" sz="2400" dirty="0"/>
          </a:p>
        </p:txBody>
      </p:sp>
    </p:spTree>
    <p:extLst>
      <p:ext uri="{BB962C8B-B14F-4D97-AF65-F5344CB8AC3E}">
        <p14:creationId xmlns:p14="http://schemas.microsoft.com/office/powerpoint/2010/main" val="89672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21287"/>
            <a:ext cx="9144000" cy="828941"/>
          </a:xfrm>
        </p:spPr>
        <p:txBody>
          <a:bodyPr/>
          <a:lstStyle/>
          <a:p>
            <a:r>
              <a:rPr lang="fr-FR" dirty="0" smtClean="0">
                <a:solidFill>
                  <a:srgbClr val="002060"/>
                </a:solidFill>
              </a:rPr>
              <a:t>Discussion par Tables</a:t>
            </a:r>
            <a:endParaRPr lang="fr-FR" dirty="0">
              <a:solidFill>
                <a:srgbClr val="002060"/>
              </a:solidFill>
            </a:endParaRPr>
          </a:p>
        </p:txBody>
      </p:sp>
      <p:sp>
        <p:nvSpPr>
          <p:cNvPr id="3" name="Espace réservé du texte 2"/>
          <p:cNvSpPr>
            <a:spLocks noGrp="1"/>
          </p:cNvSpPr>
          <p:nvPr>
            <p:ph type="body" idx="1"/>
          </p:nvPr>
        </p:nvSpPr>
        <p:spPr>
          <a:xfrm>
            <a:off x="2340" y="260648"/>
            <a:ext cx="9144000" cy="1224136"/>
          </a:xfrm>
        </p:spPr>
        <p:txBody>
          <a:bodyPr>
            <a:noAutofit/>
          </a:bodyPr>
          <a:lstStyle/>
          <a:p>
            <a:r>
              <a:rPr lang="fr-FR" sz="7200" dirty="0" smtClean="0">
                <a:solidFill>
                  <a:srgbClr val="FF0000">
                    <a:alpha val="81000"/>
                  </a:srgbClr>
                </a:solidFill>
                <a:latin typeface="Arial Black" pitchFamily="34" charset="0"/>
              </a:rPr>
              <a:t>Première Partie</a:t>
            </a:r>
            <a:endParaRPr lang="fr-FR" sz="7200" dirty="0">
              <a:solidFill>
                <a:srgbClr val="FF0000">
                  <a:alpha val="81000"/>
                </a:srgbClr>
              </a:solidFill>
              <a:latin typeface="Arial Black" pitchFamily="34" charset="0"/>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11576"/>
          <a:stretch/>
        </p:blipFill>
        <p:spPr>
          <a:xfrm>
            <a:off x="1193686" y="1556792"/>
            <a:ext cx="6834698" cy="4532620"/>
          </a:xfrm>
          <a:prstGeom prst="rect">
            <a:avLst/>
          </a:prstGeom>
        </p:spPr>
      </p:pic>
    </p:spTree>
    <p:extLst>
      <p:ext uri="{BB962C8B-B14F-4D97-AF65-F5344CB8AC3E}">
        <p14:creationId xmlns:p14="http://schemas.microsoft.com/office/powerpoint/2010/main" val="13101997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Deuxième principe</a:t>
            </a:r>
            <a:endParaRPr lang="fr-FR" dirty="0"/>
          </a:p>
        </p:txBody>
      </p:sp>
      <p:sp>
        <p:nvSpPr>
          <p:cNvPr id="4" name="Espace réservé du texte 3"/>
          <p:cNvSpPr>
            <a:spLocks noGrp="1"/>
          </p:cNvSpPr>
          <p:nvPr>
            <p:ph type="body" sz="half" idx="2"/>
          </p:nvPr>
        </p:nvSpPr>
        <p:spPr/>
        <p:txBody>
          <a:bodyPr>
            <a:normAutofit/>
          </a:bodyPr>
          <a:lstStyle/>
          <a:p>
            <a:r>
              <a:rPr lang="fr-FR" sz="2800" dirty="0" smtClean="0"/>
              <a:t>Sublimation et émergence</a:t>
            </a:r>
            <a:endParaRPr lang="fr-FR" sz="2800" dirty="0"/>
          </a:p>
        </p:txBody>
      </p:sp>
      <p:sp>
        <p:nvSpPr>
          <p:cNvPr id="5" name="Rectangle 4"/>
          <p:cNvSpPr/>
          <p:nvPr/>
        </p:nvSpPr>
        <p:spPr>
          <a:xfrm>
            <a:off x="2987824" y="424624"/>
            <a:ext cx="5760640" cy="1477328"/>
          </a:xfrm>
          <a:prstGeom prst="rect">
            <a:avLst/>
          </a:prstGeom>
        </p:spPr>
        <p:txBody>
          <a:bodyPr wrap="square">
            <a:spAutoFit/>
          </a:bodyPr>
          <a:lstStyle/>
          <a:p>
            <a:r>
              <a:rPr lang="fr-FR" dirty="0" smtClean="0"/>
              <a:t>Notion d’émergence (fin du XIXe siècle)</a:t>
            </a:r>
          </a:p>
          <a:p>
            <a:r>
              <a:rPr lang="fr-FR" dirty="0" smtClean="0"/>
              <a:t>«</a:t>
            </a:r>
            <a:r>
              <a:rPr lang="fr-FR" dirty="0"/>
              <a:t> le tout est plus que la somme de ses parties ». Une propriété peut être qualifiée d’</a:t>
            </a:r>
            <a:r>
              <a:rPr lang="fr-FR" i="1" dirty="0"/>
              <a:t>émergente</a:t>
            </a:r>
            <a:r>
              <a:rPr lang="fr-FR" dirty="0"/>
              <a:t> si elle « résulte » de propriétés plus fondamentales tout en demeurant « nouvelle » ou « irréductible » à celles-ci</a:t>
            </a:r>
          </a:p>
        </p:txBody>
      </p:sp>
      <p:pic>
        <p:nvPicPr>
          <p:cNvPr id="8194" name="Picture 2" descr="http://epi-thinking.org/images/Emergenc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96850"/>
            <a:ext cx="5904656" cy="442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46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778098"/>
          </a:xfrm>
        </p:spPr>
        <p:txBody>
          <a:bodyPr/>
          <a:lstStyle/>
          <a:p>
            <a:r>
              <a:rPr lang="fr-FR" dirty="0" smtClean="0"/>
              <a:t>Sublimation et émergence</a:t>
            </a:r>
            <a:endParaRPr lang="fr-FR" dirty="0"/>
          </a:p>
        </p:txBody>
      </p:sp>
      <p:sp>
        <p:nvSpPr>
          <p:cNvPr id="7" name="Espace réservé du contenu 1"/>
          <p:cNvSpPr>
            <a:spLocks noGrp="1"/>
          </p:cNvSpPr>
          <p:nvPr>
            <p:ph idx="1"/>
          </p:nvPr>
        </p:nvSpPr>
        <p:spPr>
          <a:xfrm>
            <a:off x="251520" y="1196752"/>
            <a:ext cx="8712968" cy="5472608"/>
          </a:xfrm>
        </p:spPr>
        <p:txBody>
          <a:bodyPr>
            <a:normAutofit/>
          </a:bodyPr>
          <a:lstStyle/>
          <a:p>
            <a:r>
              <a:rPr lang="fr-FR" sz="2800" dirty="0">
                <a:solidFill>
                  <a:schemeClr val="tx1"/>
                </a:solidFill>
                <a:latin typeface="Bodoni MT Condensed" pitchFamily="18" charset="0"/>
              </a:rPr>
              <a:t>Sublimation : passer de l’état solide à l’état gazeux sans passer par l’état </a:t>
            </a:r>
            <a:r>
              <a:rPr lang="fr-FR" sz="2800" dirty="0" smtClean="0">
                <a:solidFill>
                  <a:schemeClr val="tx1"/>
                </a:solidFill>
                <a:latin typeface="Bodoni MT Condensed" pitchFamily="18" charset="0"/>
              </a:rPr>
              <a:t>liquide. H</a:t>
            </a:r>
            <a:r>
              <a:rPr lang="fr-FR" sz="1600" dirty="0" smtClean="0">
                <a:solidFill>
                  <a:schemeClr val="tx1"/>
                </a:solidFill>
                <a:latin typeface="Bodoni MT Condensed" pitchFamily="18" charset="0"/>
              </a:rPr>
              <a:t>2</a:t>
            </a:r>
            <a:r>
              <a:rPr lang="fr-FR" sz="2800" dirty="0" smtClean="0">
                <a:solidFill>
                  <a:schemeClr val="tx1"/>
                </a:solidFill>
                <a:latin typeface="Bodoni MT Condensed" pitchFamily="18" charset="0"/>
              </a:rPr>
              <a:t>0 peut exister sous forme de glace, d’eau ou de vapeur d’eau. </a:t>
            </a:r>
            <a:endParaRPr lang="fr-FR" sz="2800" dirty="0">
              <a:solidFill>
                <a:schemeClr val="tx1"/>
              </a:solidFill>
              <a:latin typeface="Bodoni MT Condensed" pitchFamily="18" charset="0"/>
            </a:endParaRPr>
          </a:p>
          <a:p>
            <a:r>
              <a:rPr lang="fr-FR" sz="2800" dirty="0" smtClean="0">
                <a:solidFill>
                  <a:schemeClr val="tx1"/>
                </a:solidFill>
                <a:latin typeface="Bodoni MT Condensed" pitchFamily="18" charset="0"/>
              </a:rPr>
              <a:t>1 + 1 = 3 : le groupe humain vit, par le travail créatif, une transfiguration, une sublimation, une transformation. </a:t>
            </a:r>
          </a:p>
          <a:p>
            <a:r>
              <a:rPr lang="fr-FR" sz="2800" dirty="0" smtClean="0">
                <a:solidFill>
                  <a:schemeClr val="tx1"/>
                </a:solidFill>
                <a:latin typeface="Bodoni MT Condensed" pitchFamily="18" charset="0"/>
              </a:rPr>
              <a:t>Apparaissent alors des propriétés nouvelles : émergence. L’inédit se révèle, se dévoile. </a:t>
            </a:r>
          </a:p>
          <a:p>
            <a:r>
              <a:rPr lang="fr-FR" sz="2800" dirty="0" smtClean="0">
                <a:solidFill>
                  <a:schemeClr val="tx1"/>
                </a:solidFill>
                <a:latin typeface="Bodoni MT Condensed" pitchFamily="18" charset="0"/>
              </a:rPr>
              <a:t>«</a:t>
            </a:r>
            <a:r>
              <a:rPr lang="fr-FR" sz="2800" dirty="0">
                <a:solidFill>
                  <a:schemeClr val="tx1"/>
                </a:solidFill>
                <a:latin typeface="Bodoni MT Condensed" pitchFamily="18" charset="0"/>
              </a:rPr>
              <a:t> Transport en commun » : </a:t>
            </a:r>
            <a:r>
              <a:rPr lang="fr-FR" sz="2800" dirty="0" smtClean="0">
                <a:solidFill>
                  <a:schemeClr val="tx1"/>
                </a:solidFill>
                <a:latin typeface="Bodoni MT Condensed" pitchFamily="18" charset="0"/>
              </a:rPr>
              <a:t> </a:t>
            </a:r>
            <a:r>
              <a:rPr lang="fr-FR" sz="2800" dirty="0">
                <a:solidFill>
                  <a:schemeClr val="tx1"/>
                </a:solidFill>
                <a:latin typeface="Bodoni MT Condensed" pitchFamily="18" charset="0"/>
              </a:rPr>
              <a:t>transportés et grisés tous </a:t>
            </a:r>
            <a:r>
              <a:rPr lang="fr-FR" sz="2800" dirty="0" smtClean="0">
                <a:solidFill>
                  <a:schemeClr val="tx1"/>
                </a:solidFill>
                <a:latin typeface="Bodoni MT Condensed" pitchFamily="18" charset="0"/>
              </a:rPr>
              <a:t>ensemble. On parle parfois d’un état second ou d’un état de grâce. </a:t>
            </a:r>
            <a:endParaRPr lang="fr-FR" sz="2800" dirty="0">
              <a:solidFill>
                <a:schemeClr val="tx1"/>
              </a:solidFill>
              <a:latin typeface="Bodoni MT Condensed" pitchFamily="18" charset="0"/>
            </a:endParaRPr>
          </a:p>
          <a:p>
            <a:r>
              <a:rPr lang="fr-FR" sz="2800" dirty="0">
                <a:solidFill>
                  <a:schemeClr val="tx1"/>
                </a:solidFill>
                <a:latin typeface="Bodoni MT Condensed" pitchFamily="18" charset="0"/>
              </a:rPr>
              <a:t>Effervescence </a:t>
            </a:r>
            <a:r>
              <a:rPr lang="fr-FR" sz="2800" dirty="0" smtClean="0">
                <a:solidFill>
                  <a:schemeClr val="tx1"/>
                </a:solidFill>
                <a:latin typeface="Bodoni MT Condensed" pitchFamily="18" charset="0"/>
              </a:rPr>
              <a:t>collective</a:t>
            </a:r>
            <a:r>
              <a:rPr lang="fr-FR" sz="2800" dirty="0">
                <a:solidFill>
                  <a:schemeClr val="tx1"/>
                </a:solidFill>
                <a:latin typeface="Bodoni MT Condensed" pitchFamily="18" charset="0"/>
              </a:rPr>
              <a:t> </a:t>
            </a:r>
            <a:r>
              <a:rPr lang="fr-FR" sz="2800" dirty="0" smtClean="0">
                <a:solidFill>
                  <a:schemeClr val="tx1"/>
                </a:solidFill>
                <a:latin typeface="Bodoni MT Condensed" pitchFamily="18" charset="0"/>
              </a:rPr>
              <a:t>(Emile </a:t>
            </a:r>
            <a:r>
              <a:rPr lang="fr-FR" sz="2800" smtClean="0">
                <a:solidFill>
                  <a:schemeClr val="tx1"/>
                </a:solidFill>
                <a:latin typeface="Bodoni MT Condensed" pitchFamily="18" charset="0"/>
              </a:rPr>
              <a:t>Durkheim)</a:t>
            </a:r>
            <a:endParaRPr lang="fr-FR" sz="2800" dirty="0">
              <a:solidFill>
                <a:schemeClr val="tx1"/>
              </a:solidFill>
              <a:latin typeface="Bodoni MT Condensed" pitchFamily="18" charset="0"/>
            </a:endParaRPr>
          </a:p>
        </p:txBody>
      </p:sp>
    </p:spTree>
    <p:extLst>
      <p:ext uri="{BB962C8B-B14F-4D97-AF65-F5344CB8AC3E}">
        <p14:creationId xmlns:p14="http://schemas.microsoft.com/office/powerpoint/2010/main" val="50001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2875" y="116632"/>
            <a:ext cx="8483925" cy="792088"/>
          </a:xfrm>
        </p:spPr>
        <p:txBody>
          <a:bodyPr>
            <a:normAutofit/>
          </a:bodyPr>
          <a:lstStyle/>
          <a:p>
            <a:r>
              <a:rPr lang="fr-FR" dirty="0" smtClean="0"/>
              <a:t>Le synergisme : la grâce et la force</a:t>
            </a:r>
            <a:endParaRPr lang="fr-FR" dirty="0"/>
          </a:p>
        </p:txBody>
      </p:sp>
      <p:sp>
        <p:nvSpPr>
          <p:cNvPr id="7" name="Espace réservé du contenu 6"/>
          <p:cNvSpPr>
            <a:spLocks noGrp="1"/>
          </p:cNvSpPr>
          <p:nvPr>
            <p:ph sz="half" idx="1"/>
          </p:nvPr>
        </p:nvSpPr>
        <p:spPr>
          <a:xfrm>
            <a:off x="226415" y="1314847"/>
            <a:ext cx="4849641" cy="2016225"/>
          </a:xfrm>
        </p:spPr>
        <p:txBody>
          <a:bodyPr>
            <a:normAutofit/>
          </a:bodyPr>
          <a:lstStyle/>
          <a:p>
            <a:r>
              <a:rPr lang="fr-FR" dirty="0" smtClean="0"/>
              <a:t>Sauvés par la grâce, par la foi : œuvre de Dieu</a:t>
            </a:r>
          </a:p>
          <a:p>
            <a:r>
              <a:rPr lang="fr-FR" dirty="0" smtClean="0"/>
              <a:t>Sauvés par les œuvres (efforts humains, mérites)</a:t>
            </a:r>
          </a:p>
        </p:txBody>
      </p:sp>
      <p:graphicFrame>
        <p:nvGraphicFramePr>
          <p:cNvPr id="13" name="Espace réservé du contenu 12"/>
          <p:cNvGraphicFramePr>
            <a:graphicFrameLocks noGrp="1"/>
          </p:cNvGraphicFramePr>
          <p:nvPr>
            <p:ph sz="half" idx="2"/>
            <p:extLst>
              <p:ext uri="{D42A27DB-BD31-4B8C-83A1-F6EECF244321}">
                <p14:modId xmlns:p14="http://schemas.microsoft.com/office/powerpoint/2010/main" val="2400634707"/>
              </p:ext>
            </p:extLst>
          </p:nvPr>
        </p:nvGraphicFramePr>
        <p:xfrm>
          <a:off x="5148064" y="3449168"/>
          <a:ext cx="3725044" cy="2676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justification et sanct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196752"/>
            <a:ext cx="3725043" cy="22524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2875" y="6339680"/>
            <a:ext cx="9144000" cy="369332"/>
          </a:xfrm>
          <a:prstGeom prst="rect">
            <a:avLst/>
          </a:prstGeom>
        </p:spPr>
        <p:txBody>
          <a:bodyPr wrap="square">
            <a:spAutoFit/>
          </a:bodyPr>
          <a:lstStyle/>
          <a:p>
            <a:r>
              <a:rPr lang="fr-FR" dirty="0"/>
              <a:t>http://andregounelle.fr/histoire-des-idees/l-articulation-entre-justification-et-sanctification.php</a:t>
            </a:r>
          </a:p>
        </p:txBody>
      </p:sp>
      <p:sp>
        <p:nvSpPr>
          <p:cNvPr id="10" name="Rectangle 9"/>
          <p:cNvSpPr/>
          <p:nvPr/>
        </p:nvSpPr>
        <p:spPr>
          <a:xfrm>
            <a:off x="202875" y="3449168"/>
            <a:ext cx="4873181" cy="2246769"/>
          </a:xfrm>
          <a:prstGeom prst="rect">
            <a:avLst/>
          </a:prstGeom>
        </p:spPr>
        <p:txBody>
          <a:bodyPr wrap="square">
            <a:spAutoFit/>
          </a:bodyPr>
          <a:lstStyle/>
          <a:p>
            <a:r>
              <a:rPr lang="fr-FR" sz="2000" b="1" dirty="0">
                <a:latin typeface="Bodoni MT Condensed" pitchFamily="18" charset="0"/>
              </a:rPr>
              <a:t>S</a:t>
            </a:r>
            <a:r>
              <a:rPr lang="fr-FR" sz="2000" b="1" dirty="0" smtClean="0">
                <a:latin typeface="Bodoni MT Condensed" pitchFamily="18" charset="0"/>
              </a:rPr>
              <a:t>alut </a:t>
            </a:r>
            <a:r>
              <a:rPr lang="fr-FR" sz="2000" b="1" dirty="0">
                <a:latin typeface="Bodoni MT Condensed" pitchFamily="18" charset="0"/>
              </a:rPr>
              <a:t>: œuvre conjointe de D</a:t>
            </a:r>
            <a:r>
              <a:rPr lang="fr-FR" sz="2000" b="1" dirty="0" smtClean="0">
                <a:latin typeface="Bodoni MT Condensed" pitchFamily="18" charset="0"/>
              </a:rPr>
              <a:t>ieu et de l’être humain </a:t>
            </a:r>
            <a:endParaRPr lang="fr-FR" sz="2000" b="1" dirty="0" smtClean="0">
              <a:latin typeface="Bodoni MT Condensed" pitchFamily="18" charset="0"/>
            </a:endParaRPr>
          </a:p>
          <a:p>
            <a:endParaRPr lang="fr-FR" sz="2400" dirty="0" smtClean="0">
              <a:latin typeface="Bodoni MT Condensed" pitchFamily="18" charset="0"/>
            </a:endParaRPr>
          </a:p>
          <a:p>
            <a:r>
              <a:rPr lang="fr-FR" sz="2400" dirty="0" smtClean="0">
                <a:effectLst>
                  <a:outerShdw blurRad="38100" dist="38100" dir="2700000" algn="tl">
                    <a:srgbClr val="000000">
                      <a:alpha val="43137"/>
                    </a:srgbClr>
                  </a:outerShdw>
                </a:effectLst>
                <a:latin typeface="Bodoni MT Condensed" pitchFamily="18" charset="0"/>
              </a:rPr>
              <a:t>Dieu donne aux êtres humains des épreuves dites de restauration par l’indemnité, pour les </a:t>
            </a:r>
            <a:r>
              <a:rPr lang="fr-FR" sz="2400" dirty="0" smtClean="0">
                <a:effectLst>
                  <a:outerShdw blurRad="38100" dist="38100" dir="2700000" algn="tl">
                    <a:srgbClr val="000000">
                      <a:alpha val="43137"/>
                    </a:srgbClr>
                  </a:outerShdw>
                </a:effectLst>
                <a:latin typeface="Bodoni MT Condensed" pitchFamily="18" charset="0"/>
              </a:rPr>
              <a:t>séparer du </a:t>
            </a:r>
            <a:r>
              <a:rPr lang="fr-FR" sz="2400" dirty="0" smtClean="0">
                <a:effectLst>
                  <a:outerShdw blurRad="38100" dist="38100" dir="2700000" algn="tl">
                    <a:srgbClr val="000000">
                      <a:alpha val="43137"/>
                    </a:srgbClr>
                  </a:outerShdw>
                </a:effectLst>
                <a:latin typeface="Bodoni MT Condensed" pitchFamily="18" charset="0"/>
              </a:rPr>
              <a:t>mal et les élever à un niveau de conscience supérieur où Il peut leur donner de nouvelles grâces.</a:t>
            </a:r>
            <a:endParaRPr lang="fr-FR" sz="2400" dirty="0">
              <a:effectLst>
                <a:outerShdw blurRad="38100" dist="38100" dir="2700000" algn="tl">
                  <a:srgbClr val="000000">
                    <a:alpha val="43137"/>
                  </a:srgbClr>
                </a:outerShdw>
              </a:effectLst>
              <a:latin typeface="Bodoni MT Condensed" pitchFamily="18" charset="0"/>
            </a:endParaRPr>
          </a:p>
        </p:txBody>
      </p:sp>
    </p:spTree>
    <p:extLst>
      <p:ext uri="{BB962C8B-B14F-4D97-AF65-F5344CB8AC3E}">
        <p14:creationId xmlns:p14="http://schemas.microsoft.com/office/powerpoint/2010/main" val="21922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graphicEl>
                                              <a:dgm id="{5B73DA0B-3410-4310-9FC9-E570A0F5C2EC}"/>
                                            </p:graphicEl>
                                          </p:spTgt>
                                        </p:tgtEl>
                                        <p:attrNameLst>
                                          <p:attrName>style.visibility</p:attrName>
                                        </p:attrNameLst>
                                      </p:cBhvr>
                                      <p:to>
                                        <p:strVal val="visible"/>
                                      </p:to>
                                    </p:set>
                                    <p:anim calcmode="lin" valueType="num">
                                      <p:cBhvr>
                                        <p:cTn id="7" dur="1000" fill="hold"/>
                                        <p:tgtEl>
                                          <p:spTgt spid="13">
                                            <p:graphicEl>
                                              <a:dgm id="{5B73DA0B-3410-4310-9FC9-E570A0F5C2EC}"/>
                                            </p:graphicEl>
                                          </p:spTgt>
                                        </p:tgtEl>
                                        <p:attrNameLst>
                                          <p:attrName>ppt_w</p:attrName>
                                        </p:attrNameLst>
                                      </p:cBhvr>
                                      <p:tavLst>
                                        <p:tav tm="0">
                                          <p:val>
                                            <p:fltVal val="0"/>
                                          </p:val>
                                        </p:tav>
                                        <p:tav tm="100000">
                                          <p:val>
                                            <p:strVal val="#ppt_w"/>
                                          </p:val>
                                        </p:tav>
                                      </p:tavLst>
                                    </p:anim>
                                    <p:anim calcmode="lin" valueType="num">
                                      <p:cBhvr>
                                        <p:cTn id="8" dur="1000" fill="hold"/>
                                        <p:tgtEl>
                                          <p:spTgt spid="13">
                                            <p:graphicEl>
                                              <a:dgm id="{5B73DA0B-3410-4310-9FC9-E570A0F5C2EC}"/>
                                            </p:graphicEl>
                                          </p:spTgt>
                                        </p:tgtEl>
                                        <p:attrNameLst>
                                          <p:attrName>ppt_h</p:attrName>
                                        </p:attrNameLst>
                                      </p:cBhvr>
                                      <p:tavLst>
                                        <p:tav tm="0">
                                          <p:val>
                                            <p:fltVal val="0"/>
                                          </p:val>
                                        </p:tav>
                                        <p:tav tm="100000">
                                          <p:val>
                                            <p:strVal val="#ppt_h"/>
                                          </p:val>
                                        </p:tav>
                                      </p:tavLst>
                                    </p:anim>
                                    <p:anim calcmode="lin" valueType="num">
                                      <p:cBhvr>
                                        <p:cTn id="9" dur="1000" fill="hold"/>
                                        <p:tgtEl>
                                          <p:spTgt spid="13">
                                            <p:graphicEl>
                                              <a:dgm id="{5B73DA0B-3410-4310-9FC9-E570A0F5C2EC}"/>
                                            </p:graphicEl>
                                          </p:spTgt>
                                        </p:tgtEl>
                                        <p:attrNameLst>
                                          <p:attrName>style.rotation</p:attrName>
                                        </p:attrNameLst>
                                      </p:cBhvr>
                                      <p:tavLst>
                                        <p:tav tm="0">
                                          <p:val>
                                            <p:fltVal val="90"/>
                                          </p:val>
                                        </p:tav>
                                        <p:tav tm="100000">
                                          <p:val>
                                            <p:fltVal val="0"/>
                                          </p:val>
                                        </p:tav>
                                      </p:tavLst>
                                    </p:anim>
                                    <p:animEffect transition="in" filter="fade">
                                      <p:cBhvr>
                                        <p:cTn id="10" dur="1000"/>
                                        <p:tgtEl>
                                          <p:spTgt spid="13">
                                            <p:graphicEl>
                                              <a:dgm id="{5B73DA0B-3410-4310-9FC9-E570A0F5C2E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graphicEl>
                                              <a:dgm id="{50C1E9F1-09B2-41AC-B2E6-FF54C00996F6}"/>
                                            </p:graphicEl>
                                          </p:spTgt>
                                        </p:tgtEl>
                                        <p:attrNameLst>
                                          <p:attrName>style.visibility</p:attrName>
                                        </p:attrNameLst>
                                      </p:cBhvr>
                                      <p:to>
                                        <p:strVal val="visible"/>
                                      </p:to>
                                    </p:set>
                                    <p:anim calcmode="lin" valueType="num">
                                      <p:cBhvr>
                                        <p:cTn id="15" dur="1000" fill="hold"/>
                                        <p:tgtEl>
                                          <p:spTgt spid="13">
                                            <p:graphicEl>
                                              <a:dgm id="{50C1E9F1-09B2-41AC-B2E6-FF54C00996F6}"/>
                                            </p:graphicEl>
                                          </p:spTgt>
                                        </p:tgtEl>
                                        <p:attrNameLst>
                                          <p:attrName>ppt_w</p:attrName>
                                        </p:attrNameLst>
                                      </p:cBhvr>
                                      <p:tavLst>
                                        <p:tav tm="0">
                                          <p:val>
                                            <p:fltVal val="0"/>
                                          </p:val>
                                        </p:tav>
                                        <p:tav tm="100000">
                                          <p:val>
                                            <p:strVal val="#ppt_w"/>
                                          </p:val>
                                        </p:tav>
                                      </p:tavLst>
                                    </p:anim>
                                    <p:anim calcmode="lin" valueType="num">
                                      <p:cBhvr>
                                        <p:cTn id="16" dur="1000" fill="hold"/>
                                        <p:tgtEl>
                                          <p:spTgt spid="13">
                                            <p:graphicEl>
                                              <a:dgm id="{50C1E9F1-09B2-41AC-B2E6-FF54C00996F6}"/>
                                            </p:graphicEl>
                                          </p:spTgt>
                                        </p:tgtEl>
                                        <p:attrNameLst>
                                          <p:attrName>ppt_h</p:attrName>
                                        </p:attrNameLst>
                                      </p:cBhvr>
                                      <p:tavLst>
                                        <p:tav tm="0">
                                          <p:val>
                                            <p:fltVal val="0"/>
                                          </p:val>
                                        </p:tav>
                                        <p:tav tm="100000">
                                          <p:val>
                                            <p:strVal val="#ppt_h"/>
                                          </p:val>
                                        </p:tav>
                                      </p:tavLst>
                                    </p:anim>
                                    <p:anim calcmode="lin" valueType="num">
                                      <p:cBhvr>
                                        <p:cTn id="17" dur="1000" fill="hold"/>
                                        <p:tgtEl>
                                          <p:spTgt spid="13">
                                            <p:graphicEl>
                                              <a:dgm id="{50C1E9F1-09B2-41AC-B2E6-FF54C00996F6}"/>
                                            </p:graphicEl>
                                          </p:spTgt>
                                        </p:tgtEl>
                                        <p:attrNameLst>
                                          <p:attrName>style.rotation</p:attrName>
                                        </p:attrNameLst>
                                      </p:cBhvr>
                                      <p:tavLst>
                                        <p:tav tm="0">
                                          <p:val>
                                            <p:fltVal val="90"/>
                                          </p:val>
                                        </p:tav>
                                        <p:tav tm="100000">
                                          <p:val>
                                            <p:fltVal val="0"/>
                                          </p:val>
                                        </p:tav>
                                      </p:tavLst>
                                    </p:anim>
                                    <p:animEffect transition="in" filter="fade">
                                      <p:cBhvr>
                                        <p:cTn id="18" dur="1000"/>
                                        <p:tgtEl>
                                          <p:spTgt spid="13">
                                            <p:graphicEl>
                                              <a:dgm id="{50C1E9F1-09B2-41AC-B2E6-FF54C00996F6}"/>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graphicEl>
                                              <a:dgm id="{E3CF3B52-52D2-45CA-A2CB-39BA805DBC4B}"/>
                                            </p:graphicEl>
                                          </p:spTgt>
                                        </p:tgtEl>
                                        <p:attrNameLst>
                                          <p:attrName>style.visibility</p:attrName>
                                        </p:attrNameLst>
                                      </p:cBhvr>
                                      <p:to>
                                        <p:strVal val="visible"/>
                                      </p:to>
                                    </p:set>
                                    <p:anim calcmode="lin" valueType="num">
                                      <p:cBhvr>
                                        <p:cTn id="21" dur="1000" fill="hold"/>
                                        <p:tgtEl>
                                          <p:spTgt spid="13">
                                            <p:graphicEl>
                                              <a:dgm id="{E3CF3B52-52D2-45CA-A2CB-39BA805DBC4B}"/>
                                            </p:graphicEl>
                                          </p:spTgt>
                                        </p:tgtEl>
                                        <p:attrNameLst>
                                          <p:attrName>ppt_w</p:attrName>
                                        </p:attrNameLst>
                                      </p:cBhvr>
                                      <p:tavLst>
                                        <p:tav tm="0">
                                          <p:val>
                                            <p:fltVal val="0"/>
                                          </p:val>
                                        </p:tav>
                                        <p:tav tm="100000">
                                          <p:val>
                                            <p:strVal val="#ppt_w"/>
                                          </p:val>
                                        </p:tav>
                                      </p:tavLst>
                                    </p:anim>
                                    <p:anim calcmode="lin" valueType="num">
                                      <p:cBhvr>
                                        <p:cTn id="22" dur="1000" fill="hold"/>
                                        <p:tgtEl>
                                          <p:spTgt spid="13">
                                            <p:graphicEl>
                                              <a:dgm id="{E3CF3B52-52D2-45CA-A2CB-39BA805DBC4B}"/>
                                            </p:graphicEl>
                                          </p:spTgt>
                                        </p:tgtEl>
                                        <p:attrNameLst>
                                          <p:attrName>ppt_h</p:attrName>
                                        </p:attrNameLst>
                                      </p:cBhvr>
                                      <p:tavLst>
                                        <p:tav tm="0">
                                          <p:val>
                                            <p:fltVal val="0"/>
                                          </p:val>
                                        </p:tav>
                                        <p:tav tm="100000">
                                          <p:val>
                                            <p:strVal val="#ppt_h"/>
                                          </p:val>
                                        </p:tav>
                                      </p:tavLst>
                                    </p:anim>
                                    <p:anim calcmode="lin" valueType="num">
                                      <p:cBhvr>
                                        <p:cTn id="23" dur="1000" fill="hold"/>
                                        <p:tgtEl>
                                          <p:spTgt spid="13">
                                            <p:graphicEl>
                                              <a:dgm id="{E3CF3B52-52D2-45CA-A2CB-39BA805DBC4B}"/>
                                            </p:graphicEl>
                                          </p:spTgt>
                                        </p:tgtEl>
                                        <p:attrNameLst>
                                          <p:attrName>style.rotation</p:attrName>
                                        </p:attrNameLst>
                                      </p:cBhvr>
                                      <p:tavLst>
                                        <p:tav tm="0">
                                          <p:val>
                                            <p:fltVal val="90"/>
                                          </p:val>
                                        </p:tav>
                                        <p:tav tm="100000">
                                          <p:val>
                                            <p:fltVal val="0"/>
                                          </p:val>
                                        </p:tav>
                                      </p:tavLst>
                                    </p:anim>
                                    <p:animEffect transition="in" filter="fade">
                                      <p:cBhvr>
                                        <p:cTn id="24" dur="1000"/>
                                        <p:tgtEl>
                                          <p:spTgt spid="13">
                                            <p:graphicEl>
                                              <a:dgm id="{E3CF3B52-52D2-45CA-A2CB-39BA805DBC4B}"/>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3">
                                            <p:graphicEl>
                                              <a:dgm id="{82D959EF-5D92-4D97-876F-50A76F85D95A}"/>
                                            </p:graphicEl>
                                          </p:spTgt>
                                        </p:tgtEl>
                                        <p:attrNameLst>
                                          <p:attrName>style.visibility</p:attrName>
                                        </p:attrNameLst>
                                      </p:cBhvr>
                                      <p:to>
                                        <p:strVal val="visible"/>
                                      </p:to>
                                    </p:set>
                                    <p:anim calcmode="lin" valueType="num">
                                      <p:cBhvr>
                                        <p:cTn id="29" dur="1000" fill="hold"/>
                                        <p:tgtEl>
                                          <p:spTgt spid="13">
                                            <p:graphicEl>
                                              <a:dgm id="{82D959EF-5D92-4D97-876F-50A76F85D95A}"/>
                                            </p:graphicEl>
                                          </p:spTgt>
                                        </p:tgtEl>
                                        <p:attrNameLst>
                                          <p:attrName>ppt_w</p:attrName>
                                        </p:attrNameLst>
                                      </p:cBhvr>
                                      <p:tavLst>
                                        <p:tav tm="0">
                                          <p:val>
                                            <p:fltVal val="0"/>
                                          </p:val>
                                        </p:tav>
                                        <p:tav tm="100000">
                                          <p:val>
                                            <p:strVal val="#ppt_w"/>
                                          </p:val>
                                        </p:tav>
                                      </p:tavLst>
                                    </p:anim>
                                    <p:anim calcmode="lin" valueType="num">
                                      <p:cBhvr>
                                        <p:cTn id="30" dur="1000" fill="hold"/>
                                        <p:tgtEl>
                                          <p:spTgt spid="13">
                                            <p:graphicEl>
                                              <a:dgm id="{82D959EF-5D92-4D97-876F-50A76F85D95A}"/>
                                            </p:graphicEl>
                                          </p:spTgt>
                                        </p:tgtEl>
                                        <p:attrNameLst>
                                          <p:attrName>ppt_h</p:attrName>
                                        </p:attrNameLst>
                                      </p:cBhvr>
                                      <p:tavLst>
                                        <p:tav tm="0">
                                          <p:val>
                                            <p:fltVal val="0"/>
                                          </p:val>
                                        </p:tav>
                                        <p:tav tm="100000">
                                          <p:val>
                                            <p:strVal val="#ppt_h"/>
                                          </p:val>
                                        </p:tav>
                                      </p:tavLst>
                                    </p:anim>
                                    <p:anim calcmode="lin" valueType="num">
                                      <p:cBhvr>
                                        <p:cTn id="31" dur="1000" fill="hold"/>
                                        <p:tgtEl>
                                          <p:spTgt spid="13">
                                            <p:graphicEl>
                                              <a:dgm id="{82D959EF-5D92-4D97-876F-50A76F85D95A}"/>
                                            </p:graphicEl>
                                          </p:spTgt>
                                        </p:tgtEl>
                                        <p:attrNameLst>
                                          <p:attrName>style.rotation</p:attrName>
                                        </p:attrNameLst>
                                      </p:cBhvr>
                                      <p:tavLst>
                                        <p:tav tm="0">
                                          <p:val>
                                            <p:fltVal val="90"/>
                                          </p:val>
                                        </p:tav>
                                        <p:tav tm="100000">
                                          <p:val>
                                            <p:fltVal val="0"/>
                                          </p:val>
                                        </p:tav>
                                      </p:tavLst>
                                    </p:anim>
                                    <p:animEffect transition="in" filter="fade">
                                      <p:cBhvr>
                                        <p:cTn id="32" dur="1000"/>
                                        <p:tgtEl>
                                          <p:spTgt spid="13">
                                            <p:graphicEl>
                                              <a:dgm id="{82D959EF-5D92-4D97-876F-50A76F85D95A}"/>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3">
                                            <p:graphicEl>
                                              <a:dgm id="{C937DCF3-BB75-4EA3-85F6-1D206FF7F750}"/>
                                            </p:graphicEl>
                                          </p:spTgt>
                                        </p:tgtEl>
                                        <p:attrNameLst>
                                          <p:attrName>style.visibility</p:attrName>
                                        </p:attrNameLst>
                                      </p:cBhvr>
                                      <p:to>
                                        <p:strVal val="visible"/>
                                      </p:to>
                                    </p:set>
                                    <p:anim calcmode="lin" valueType="num">
                                      <p:cBhvr>
                                        <p:cTn id="35" dur="1000" fill="hold"/>
                                        <p:tgtEl>
                                          <p:spTgt spid="13">
                                            <p:graphicEl>
                                              <a:dgm id="{C937DCF3-BB75-4EA3-85F6-1D206FF7F750}"/>
                                            </p:graphicEl>
                                          </p:spTgt>
                                        </p:tgtEl>
                                        <p:attrNameLst>
                                          <p:attrName>ppt_w</p:attrName>
                                        </p:attrNameLst>
                                      </p:cBhvr>
                                      <p:tavLst>
                                        <p:tav tm="0">
                                          <p:val>
                                            <p:fltVal val="0"/>
                                          </p:val>
                                        </p:tav>
                                        <p:tav tm="100000">
                                          <p:val>
                                            <p:strVal val="#ppt_w"/>
                                          </p:val>
                                        </p:tav>
                                      </p:tavLst>
                                    </p:anim>
                                    <p:anim calcmode="lin" valueType="num">
                                      <p:cBhvr>
                                        <p:cTn id="36" dur="1000" fill="hold"/>
                                        <p:tgtEl>
                                          <p:spTgt spid="13">
                                            <p:graphicEl>
                                              <a:dgm id="{C937DCF3-BB75-4EA3-85F6-1D206FF7F750}"/>
                                            </p:graphicEl>
                                          </p:spTgt>
                                        </p:tgtEl>
                                        <p:attrNameLst>
                                          <p:attrName>ppt_h</p:attrName>
                                        </p:attrNameLst>
                                      </p:cBhvr>
                                      <p:tavLst>
                                        <p:tav tm="0">
                                          <p:val>
                                            <p:fltVal val="0"/>
                                          </p:val>
                                        </p:tav>
                                        <p:tav tm="100000">
                                          <p:val>
                                            <p:strVal val="#ppt_h"/>
                                          </p:val>
                                        </p:tav>
                                      </p:tavLst>
                                    </p:anim>
                                    <p:anim calcmode="lin" valueType="num">
                                      <p:cBhvr>
                                        <p:cTn id="37" dur="1000" fill="hold"/>
                                        <p:tgtEl>
                                          <p:spTgt spid="13">
                                            <p:graphicEl>
                                              <a:dgm id="{C937DCF3-BB75-4EA3-85F6-1D206FF7F750}"/>
                                            </p:graphicEl>
                                          </p:spTgt>
                                        </p:tgtEl>
                                        <p:attrNameLst>
                                          <p:attrName>style.rotation</p:attrName>
                                        </p:attrNameLst>
                                      </p:cBhvr>
                                      <p:tavLst>
                                        <p:tav tm="0">
                                          <p:val>
                                            <p:fltVal val="90"/>
                                          </p:val>
                                        </p:tav>
                                        <p:tav tm="100000">
                                          <p:val>
                                            <p:fltVal val="0"/>
                                          </p:val>
                                        </p:tav>
                                      </p:tavLst>
                                    </p:anim>
                                    <p:animEffect transition="in" filter="fade">
                                      <p:cBhvr>
                                        <p:cTn id="38" dur="1000"/>
                                        <p:tgtEl>
                                          <p:spTgt spid="13">
                                            <p:graphicEl>
                                              <a:dgm id="{C937DCF3-BB75-4EA3-85F6-1D206FF7F75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73596" y="188640"/>
            <a:ext cx="7682780" cy="432048"/>
          </a:xfrm>
        </p:spPr>
        <p:txBody>
          <a:bodyPr>
            <a:normAutofit fontScale="90000"/>
          </a:bodyPr>
          <a:lstStyle/>
          <a:p>
            <a:r>
              <a:rPr lang="fr-FR" sz="2400" dirty="0" smtClean="0"/>
              <a:t>Quelques citations spirituelles</a:t>
            </a:r>
            <a:endParaRPr lang="fr-FR" sz="2400" dirty="0"/>
          </a:p>
        </p:txBody>
      </p:sp>
      <p:sp>
        <p:nvSpPr>
          <p:cNvPr id="2" name="Larme 1"/>
          <p:cNvSpPr/>
          <p:nvPr/>
        </p:nvSpPr>
        <p:spPr>
          <a:xfrm>
            <a:off x="4211960" y="332656"/>
            <a:ext cx="4548224" cy="4320480"/>
          </a:xfrm>
          <a:prstGeom prst="teardrop">
            <a:avLst/>
          </a:prstGeom>
          <a:ln w="57150">
            <a:solidFill>
              <a:srgbClr val="FFC000"/>
            </a:solidFill>
          </a:ln>
          <a:effectLst>
            <a:glow rad="228600">
              <a:schemeClr val="accent5">
                <a:satMod val="175000"/>
                <a:alpha val="40000"/>
              </a:schemeClr>
            </a:glow>
            <a:outerShdw blurRad="63500" dist="38100" dir="5400000" rotWithShape="0">
              <a:srgbClr val="000000">
                <a:alpha val="4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i="1" dirty="0" err="1">
                <a:latin typeface="Garamond" pitchFamily="18" charset="0"/>
              </a:rPr>
              <a:t>Toutes</a:t>
            </a:r>
            <a:r>
              <a:rPr lang="en-US" sz="2000" i="1" dirty="0">
                <a:latin typeface="Garamond" pitchFamily="18" charset="0"/>
              </a:rPr>
              <a:t> les </a:t>
            </a:r>
            <a:r>
              <a:rPr lang="en-US" sz="2000" i="1" dirty="0" err="1">
                <a:latin typeface="Garamond" pitchFamily="18" charset="0"/>
              </a:rPr>
              <a:t>entreprises</a:t>
            </a:r>
            <a:r>
              <a:rPr lang="en-US" sz="2000" i="1" dirty="0">
                <a:latin typeface="Garamond" pitchFamily="18" charset="0"/>
              </a:rPr>
              <a:t> en </a:t>
            </a:r>
            <a:r>
              <a:rPr lang="en-US" sz="2000" i="1" dirty="0" err="1">
                <a:latin typeface="Garamond" pitchFamily="18" charset="0"/>
              </a:rPr>
              <a:t>ce</a:t>
            </a:r>
            <a:r>
              <a:rPr lang="en-US" sz="2000" i="1" dirty="0">
                <a:latin typeface="Garamond" pitchFamily="18" charset="0"/>
              </a:rPr>
              <a:t> monde </a:t>
            </a:r>
            <a:r>
              <a:rPr lang="en-US" sz="2000" i="1" dirty="0" err="1">
                <a:latin typeface="Garamond" pitchFamily="18" charset="0"/>
              </a:rPr>
              <a:t>sont</a:t>
            </a:r>
            <a:r>
              <a:rPr lang="en-US" sz="2000" i="1" dirty="0">
                <a:latin typeface="Garamond" pitchFamily="18" charset="0"/>
              </a:rPr>
              <a:t> affaire à la </a:t>
            </a:r>
            <a:r>
              <a:rPr lang="en-US" sz="2000" i="1" dirty="0" err="1">
                <a:latin typeface="Garamond" pitchFamily="18" charset="0"/>
              </a:rPr>
              <a:t>fois</a:t>
            </a:r>
            <a:r>
              <a:rPr lang="en-US" sz="2000" i="1" dirty="0">
                <a:latin typeface="Garamond" pitchFamily="18" charset="0"/>
              </a:rPr>
              <a:t> de </a:t>
            </a:r>
            <a:r>
              <a:rPr lang="en-US" sz="2000" i="1" dirty="0" err="1">
                <a:latin typeface="Garamond" pitchFamily="18" charset="0"/>
              </a:rPr>
              <a:t>décrets</a:t>
            </a:r>
            <a:r>
              <a:rPr lang="en-US" sz="2000" i="1" dirty="0">
                <a:latin typeface="Garamond" pitchFamily="18" charset="0"/>
              </a:rPr>
              <a:t> du </a:t>
            </a:r>
            <a:r>
              <a:rPr lang="en-US" sz="2000" i="1" dirty="0" err="1">
                <a:latin typeface="Garamond" pitchFamily="18" charset="0"/>
              </a:rPr>
              <a:t>destin</a:t>
            </a:r>
            <a:r>
              <a:rPr lang="en-US" sz="2000" i="1" dirty="0">
                <a:latin typeface="Garamond" pitchFamily="18" charset="0"/>
              </a:rPr>
              <a:t> et </a:t>
            </a:r>
            <a:r>
              <a:rPr lang="en-US" sz="2000" i="1" dirty="0" err="1">
                <a:latin typeface="Garamond" pitchFamily="18" charset="0"/>
              </a:rPr>
              <a:t>d’efforts</a:t>
            </a:r>
            <a:r>
              <a:rPr lang="en-US" sz="2000" i="1" dirty="0">
                <a:latin typeface="Garamond" pitchFamily="18" charset="0"/>
              </a:rPr>
              <a:t> </a:t>
            </a:r>
            <a:r>
              <a:rPr lang="en-US" sz="2000" i="1" dirty="0" err="1">
                <a:latin typeface="Garamond" pitchFamily="18" charset="0"/>
              </a:rPr>
              <a:t>humains</a:t>
            </a:r>
            <a:r>
              <a:rPr lang="en-US" sz="2000" i="1" dirty="0">
                <a:latin typeface="Garamond" pitchFamily="18" charset="0"/>
              </a:rPr>
              <a:t> ; </a:t>
            </a:r>
            <a:r>
              <a:rPr lang="en-US" sz="2000" i="1" dirty="0" err="1">
                <a:latin typeface="Garamond" pitchFamily="18" charset="0"/>
              </a:rPr>
              <a:t>mais</a:t>
            </a:r>
            <a:r>
              <a:rPr lang="en-US" sz="2000" i="1" dirty="0">
                <a:latin typeface="Garamond" pitchFamily="18" charset="0"/>
              </a:rPr>
              <a:t> les </a:t>
            </a:r>
            <a:r>
              <a:rPr lang="en-US" sz="2000" i="1" dirty="0" err="1">
                <a:latin typeface="Garamond" pitchFamily="18" charset="0"/>
              </a:rPr>
              <a:t>voies</a:t>
            </a:r>
            <a:r>
              <a:rPr lang="en-US" sz="2000" i="1" dirty="0">
                <a:latin typeface="Garamond" pitchFamily="18" charset="0"/>
              </a:rPr>
              <a:t> du </a:t>
            </a:r>
            <a:r>
              <a:rPr lang="en-US" sz="2000" i="1" dirty="0" err="1">
                <a:latin typeface="Garamond" pitchFamily="18" charset="0"/>
              </a:rPr>
              <a:t>destin</a:t>
            </a:r>
            <a:r>
              <a:rPr lang="en-US" sz="2000" i="1" dirty="0">
                <a:latin typeface="Garamond" pitchFamily="18" charset="0"/>
              </a:rPr>
              <a:t> </a:t>
            </a:r>
            <a:r>
              <a:rPr lang="en-US" sz="2000" i="1" dirty="0" err="1">
                <a:latin typeface="Garamond" pitchFamily="18" charset="0"/>
              </a:rPr>
              <a:t>sont</a:t>
            </a:r>
            <a:r>
              <a:rPr lang="en-US" sz="2000" i="1" dirty="0">
                <a:latin typeface="Garamond" pitchFamily="18" charset="0"/>
              </a:rPr>
              <a:t> </a:t>
            </a:r>
            <a:r>
              <a:rPr lang="en-US" sz="2000" i="1" dirty="0" err="1" smtClean="0">
                <a:latin typeface="Garamond" pitchFamily="18" charset="0"/>
              </a:rPr>
              <a:t>insondables</a:t>
            </a:r>
            <a:r>
              <a:rPr lang="en-US" sz="2000" i="1" dirty="0" smtClean="0">
                <a:latin typeface="Garamond" pitchFamily="18" charset="0"/>
              </a:rPr>
              <a:t>. Pour </a:t>
            </a:r>
            <a:r>
              <a:rPr lang="en-US" sz="2000" i="1" dirty="0" err="1">
                <a:latin typeface="Garamond" pitchFamily="18" charset="0"/>
              </a:rPr>
              <a:t>ce</a:t>
            </a:r>
            <a:r>
              <a:rPr lang="en-US" sz="2000" i="1" dirty="0">
                <a:latin typeface="Garamond" pitchFamily="18" charset="0"/>
              </a:rPr>
              <a:t> qui </a:t>
            </a:r>
            <a:r>
              <a:rPr lang="en-US" sz="2000" i="1" dirty="0" err="1">
                <a:latin typeface="Garamond" pitchFamily="18" charset="0"/>
              </a:rPr>
              <a:t>est</a:t>
            </a:r>
            <a:r>
              <a:rPr lang="en-US" sz="2000" i="1" dirty="0">
                <a:latin typeface="Garamond" pitchFamily="18" charset="0"/>
              </a:rPr>
              <a:t> du travail de </a:t>
            </a:r>
            <a:r>
              <a:rPr lang="en-US" sz="2000" i="1" dirty="0" err="1">
                <a:latin typeface="Garamond" pitchFamily="18" charset="0"/>
              </a:rPr>
              <a:t>l’être</a:t>
            </a:r>
            <a:r>
              <a:rPr lang="en-US" sz="2000" i="1" dirty="0">
                <a:latin typeface="Garamond" pitchFamily="18" charset="0"/>
              </a:rPr>
              <a:t> </a:t>
            </a:r>
            <a:r>
              <a:rPr lang="en-US" sz="2000" i="1" dirty="0" err="1">
                <a:latin typeface="Garamond" pitchFamily="18" charset="0"/>
              </a:rPr>
              <a:t>humain</a:t>
            </a:r>
            <a:r>
              <a:rPr lang="en-US" sz="2000" i="1" dirty="0">
                <a:latin typeface="Garamond" pitchFamily="18" charset="0"/>
              </a:rPr>
              <a:t>, </a:t>
            </a:r>
            <a:r>
              <a:rPr lang="en-US" sz="2000" i="1" dirty="0" err="1">
                <a:latin typeface="Garamond" pitchFamily="18" charset="0"/>
              </a:rPr>
              <a:t>il</a:t>
            </a:r>
            <a:r>
              <a:rPr lang="en-US" sz="2000" i="1" dirty="0">
                <a:latin typeface="Garamond" pitchFamily="18" charset="0"/>
              </a:rPr>
              <a:t> </a:t>
            </a:r>
            <a:r>
              <a:rPr lang="en-US" sz="2000" i="1" dirty="0" err="1">
                <a:latin typeface="Garamond" pitchFamily="18" charset="0"/>
              </a:rPr>
              <a:t>est</a:t>
            </a:r>
            <a:r>
              <a:rPr lang="en-US" sz="2000" i="1" dirty="0">
                <a:latin typeface="Garamond" pitchFamily="18" charset="0"/>
              </a:rPr>
              <a:t> </a:t>
            </a:r>
            <a:r>
              <a:rPr lang="en-US" sz="2000" i="1" dirty="0" err="1">
                <a:latin typeface="Garamond" pitchFamily="18" charset="0"/>
              </a:rPr>
              <a:t>toujours</a:t>
            </a:r>
            <a:r>
              <a:rPr lang="en-US" sz="2000" i="1" dirty="0">
                <a:latin typeface="Garamond" pitchFamily="18" charset="0"/>
              </a:rPr>
              <a:t> possible </a:t>
            </a:r>
            <a:r>
              <a:rPr lang="en-US" sz="2000" i="1" dirty="0" err="1">
                <a:latin typeface="Garamond" pitchFamily="18" charset="0"/>
              </a:rPr>
              <a:t>d’agir</a:t>
            </a:r>
            <a:r>
              <a:rPr lang="en-US" sz="2000" i="1" dirty="0">
                <a:latin typeface="Garamond" pitchFamily="18" charset="0"/>
              </a:rPr>
              <a:t>. </a:t>
            </a:r>
            <a:r>
              <a:rPr lang="en-US" sz="2000" dirty="0">
                <a:latin typeface="Garamond" pitchFamily="18" charset="0"/>
              </a:rPr>
              <a:t>(</a:t>
            </a:r>
            <a:r>
              <a:rPr lang="fr-FR" sz="2000" dirty="0">
                <a:latin typeface="Garamond" pitchFamily="18" charset="0"/>
              </a:rPr>
              <a:t>Hindouisme. Lois de Manu 7.205)</a:t>
            </a:r>
          </a:p>
          <a:p>
            <a:pPr algn="ctr"/>
            <a:endParaRPr lang="fr-FR" dirty="0"/>
          </a:p>
        </p:txBody>
      </p:sp>
      <p:sp>
        <p:nvSpPr>
          <p:cNvPr id="3" name="Plaque 2"/>
          <p:cNvSpPr/>
          <p:nvPr/>
        </p:nvSpPr>
        <p:spPr>
          <a:xfrm>
            <a:off x="251520" y="4869160"/>
            <a:ext cx="8508664" cy="1656184"/>
          </a:xfrm>
          <a:prstGeom prst="beve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Le </a:t>
            </a:r>
            <a:r>
              <a:rPr lang="en-US" dirty="0" err="1"/>
              <a:t>Rabbin</a:t>
            </a:r>
            <a:r>
              <a:rPr lang="en-US" dirty="0"/>
              <a:t> </a:t>
            </a:r>
            <a:r>
              <a:rPr lang="en-US" dirty="0" err="1"/>
              <a:t>Akiba</a:t>
            </a:r>
            <a:r>
              <a:rPr lang="en-US" dirty="0"/>
              <a:t> </a:t>
            </a:r>
            <a:r>
              <a:rPr lang="en-US" dirty="0" err="1"/>
              <a:t>déclare</a:t>
            </a:r>
            <a:r>
              <a:rPr lang="en-US" dirty="0"/>
              <a:t> : “tout </a:t>
            </a:r>
            <a:r>
              <a:rPr lang="en-US" dirty="0" err="1"/>
              <a:t>est</a:t>
            </a:r>
            <a:r>
              <a:rPr lang="en-US" dirty="0"/>
              <a:t> </a:t>
            </a:r>
            <a:r>
              <a:rPr lang="en-US" dirty="0" err="1"/>
              <a:t>prévu</a:t>
            </a:r>
            <a:r>
              <a:rPr lang="en-US" dirty="0"/>
              <a:t>, </a:t>
            </a:r>
            <a:r>
              <a:rPr lang="en-US" dirty="0" err="1"/>
              <a:t>mais</a:t>
            </a:r>
            <a:r>
              <a:rPr lang="en-US" dirty="0"/>
              <a:t> la </a:t>
            </a:r>
            <a:r>
              <a:rPr lang="en-US" dirty="0" err="1"/>
              <a:t>liberté</a:t>
            </a:r>
            <a:r>
              <a:rPr lang="en-US" dirty="0"/>
              <a:t> de </a:t>
            </a:r>
            <a:r>
              <a:rPr lang="en-US" dirty="0" err="1"/>
              <a:t>choix</a:t>
            </a:r>
            <a:r>
              <a:rPr lang="en-US" dirty="0"/>
              <a:t> </a:t>
            </a:r>
            <a:r>
              <a:rPr lang="en-US" dirty="0" err="1"/>
              <a:t>est</a:t>
            </a:r>
            <a:r>
              <a:rPr lang="en-US" dirty="0"/>
              <a:t> </a:t>
            </a:r>
            <a:r>
              <a:rPr lang="en-US" dirty="0" err="1"/>
              <a:t>donnée</a:t>
            </a:r>
            <a:r>
              <a:rPr lang="en-US" dirty="0"/>
              <a:t> ; le monde </a:t>
            </a:r>
            <a:r>
              <a:rPr lang="en-US" dirty="0" err="1"/>
              <a:t>est</a:t>
            </a:r>
            <a:r>
              <a:rPr lang="en-US" dirty="0"/>
              <a:t> </a:t>
            </a:r>
            <a:r>
              <a:rPr lang="en-US" dirty="0" err="1"/>
              <a:t>jugé</a:t>
            </a:r>
            <a:r>
              <a:rPr lang="en-US" dirty="0"/>
              <a:t> par la grâce, </a:t>
            </a:r>
            <a:r>
              <a:rPr lang="en-US" dirty="0" err="1"/>
              <a:t>mais</a:t>
            </a:r>
            <a:r>
              <a:rPr lang="en-US" dirty="0"/>
              <a:t> tout se fait </a:t>
            </a:r>
            <a:r>
              <a:rPr lang="en-US" dirty="0" err="1"/>
              <a:t>selon</a:t>
            </a:r>
            <a:r>
              <a:rPr lang="en-US" dirty="0"/>
              <a:t> la </a:t>
            </a:r>
            <a:r>
              <a:rPr lang="en-US" dirty="0" err="1"/>
              <a:t>prépondérance</a:t>
            </a:r>
            <a:r>
              <a:rPr lang="en-US" dirty="0"/>
              <a:t> des oeuvres. </a:t>
            </a:r>
            <a:r>
              <a:rPr lang="fr-FR" dirty="0" err="1"/>
              <a:t>Judaisme</a:t>
            </a:r>
            <a:r>
              <a:rPr lang="fr-FR" dirty="0"/>
              <a:t>. </a:t>
            </a:r>
            <a:r>
              <a:rPr lang="fr-FR" dirty="0" err="1"/>
              <a:t>Mishnah</a:t>
            </a:r>
            <a:r>
              <a:rPr lang="fr-FR" dirty="0"/>
              <a:t>, Abot </a:t>
            </a:r>
            <a:r>
              <a:rPr lang="fr-FR" dirty="0" smtClean="0"/>
              <a:t>3.19</a:t>
            </a:r>
            <a:endParaRPr lang="fr-FR" dirty="0"/>
          </a:p>
        </p:txBody>
      </p:sp>
      <p:sp>
        <p:nvSpPr>
          <p:cNvPr id="4" name="Organigramme : Document 3"/>
          <p:cNvSpPr/>
          <p:nvPr/>
        </p:nvSpPr>
        <p:spPr>
          <a:xfrm rot="21449302">
            <a:off x="336534" y="830157"/>
            <a:ext cx="3672408" cy="3960440"/>
          </a:xfrm>
          <a:prstGeom prst="flowChartDocumen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a:latin typeface="Arial Rounded MT Bold" pitchFamily="34" charset="0"/>
              </a:rPr>
              <a:t>Travaillez à votre salut avec crainte et tremblement, non seulement comme en ma présence, mais bien plus encore maintenant que je suis absent ; car c'est Dieu qui produit en vous le vouloir et le faire, selon son bon plaisir. </a:t>
            </a:r>
            <a:endParaRPr lang="fr-FR" dirty="0" smtClean="0">
              <a:latin typeface="Arial Rounded MT Bold" pitchFamily="34" charset="0"/>
            </a:endParaRPr>
          </a:p>
          <a:p>
            <a:pPr algn="ctr"/>
            <a:r>
              <a:rPr lang="fr-FR" dirty="0" smtClean="0">
                <a:latin typeface="Arial Rounded MT Bold" pitchFamily="34" charset="0"/>
              </a:rPr>
              <a:t>2 </a:t>
            </a:r>
            <a:r>
              <a:rPr lang="fr-FR" dirty="0" err="1">
                <a:latin typeface="Arial Rounded MT Bold" pitchFamily="34" charset="0"/>
              </a:rPr>
              <a:t>Philippiens</a:t>
            </a:r>
            <a:r>
              <a:rPr lang="fr-FR" dirty="0">
                <a:latin typeface="Arial Rounded MT Bold" pitchFamily="34" charset="0"/>
              </a:rPr>
              <a:t> </a:t>
            </a:r>
            <a:r>
              <a:rPr lang="fr-FR" dirty="0" smtClean="0">
                <a:latin typeface="Arial Rounded MT Bold" pitchFamily="34" charset="0"/>
              </a:rPr>
              <a:t>12-13</a:t>
            </a:r>
            <a:endParaRPr lang="fr-FR" dirty="0"/>
          </a:p>
        </p:txBody>
      </p:sp>
    </p:spTree>
    <p:extLst>
      <p:ext uri="{BB962C8B-B14F-4D97-AF65-F5344CB8AC3E}">
        <p14:creationId xmlns:p14="http://schemas.microsoft.com/office/powerpoint/2010/main" val="131985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4048" y="404664"/>
            <a:ext cx="3888432" cy="4525963"/>
          </a:xfrm>
        </p:spPr>
        <p:txBody>
          <a:bodyPr>
            <a:normAutofit/>
          </a:bodyPr>
          <a:lstStyle/>
          <a:p>
            <a:r>
              <a:rPr lang="en-US" dirty="0"/>
              <a:t>En </a:t>
            </a:r>
            <a:r>
              <a:rPr lang="en-US" dirty="0" err="1"/>
              <a:t>médecine</a:t>
            </a:r>
            <a:r>
              <a:rPr lang="en-US" dirty="0"/>
              <a:t>, le </a:t>
            </a:r>
            <a:r>
              <a:rPr lang="en-US" dirty="0" err="1"/>
              <a:t>rôle</a:t>
            </a:r>
            <a:r>
              <a:rPr lang="en-US" dirty="0"/>
              <a:t> de </a:t>
            </a:r>
            <a:r>
              <a:rPr lang="en-US" dirty="0" err="1"/>
              <a:t>l’effet</a:t>
            </a:r>
            <a:r>
              <a:rPr lang="en-US" dirty="0"/>
              <a:t> placebo, du moral, de la </a:t>
            </a:r>
            <a:r>
              <a:rPr lang="en-US" dirty="0" err="1"/>
              <a:t>méditation</a:t>
            </a:r>
            <a:endParaRPr lang="en-US" dirty="0"/>
          </a:p>
          <a:p>
            <a:r>
              <a:rPr lang="fr-FR" dirty="0" smtClean="0"/>
              <a:t>Dans la création artistique et intellectuelle, inspiration et transpiration</a:t>
            </a:r>
          </a:p>
          <a:p>
            <a:endParaRPr lang="fr-FR" dirty="0"/>
          </a:p>
          <a:p>
            <a:r>
              <a:rPr lang="fr-FR" dirty="0" smtClean="0"/>
              <a:t>« Le génie, c’est 1% d’inspiration, 99% de transpiration » (Thomas Edison)</a:t>
            </a:r>
            <a:endParaRPr lang="fr-FR" dirty="0"/>
          </a:p>
        </p:txBody>
      </p:sp>
      <p:pic>
        <p:nvPicPr>
          <p:cNvPr id="9218" name="Picture 2" descr="http://static.commentcamarche.net/sante-medecine.commentcamarche.net/faq/images/Np4FPFLD-istock-000002490797xsma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4262681"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http://static.commentcamarche.net/sante-medecine.commentcamarche.net/faq/images/Np4FPFLD-istock-000002490797xsmall-s-.png"/>
          <p:cNvPicPr>
            <a:picLocks noChangeAspect="1" noChangeArrowheads="1"/>
          </p:cNvPicPr>
          <p:nvPr/>
        </p:nvPicPr>
        <p:blipFill rotWithShape="1">
          <a:blip r:embed="rId2">
            <a:extLst>
              <a:ext uri="{28A0092B-C50C-407E-A947-70E740481C1C}">
                <a14:useLocalDpi xmlns:a14="http://schemas.microsoft.com/office/drawing/2010/main" val="0"/>
              </a:ext>
            </a:extLst>
          </a:blip>
          <a:srcRect l="62324" b="53587"/>
          <a:stretch/>
        </p:blipFill>
        <p:spPr bwMode="auto">
          <a:xfrm>
            <a:off x="3124200" y="332656"/>
            <a:ext cx="1606024" cy="197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4283"/>
            <a:ext cx="3456384" cy="864096"/>
          </a:xfrm>
        </p:spPr>
        <p:txBody>
          <a:bodyPr>
            <a:normAutofit/>
          </a:bodyPr>
          <a:lstStyle/>
          <a:p>
            <a:r>
              <a:rPr lang="ja-JP" altLang="fr-FR" dirty="0"/>
              <a:t>精</a:t>
            </a:r>
            <a:r>
              <a:rPr lang="ja-JP" altLang="fr-FR" dirty="0" smtClean="0"/>
              <a:t>誠</a:t>
            </a:r>
            <a:r>
              <a:rPr lang="fr-FR" altLang="ja-JP" dirty="0" smtClean="0"/>
              <a:t>  </a:t>
            </a:r>
            <a:endParaRPr lang="fr-FR" dirty="0"/>
          </a:p>
        </p:txBody>
      </p:sp>
      <p:sp>
        <p:nvSpPr>
          <p:cNvPr id="3" name="Espace réservé du contenu 2"/>
          <p:cNvSpPr>
            <a:spLocks noGrp="1"/>
          </p:cNvSpPr>
          <p:nvPr>
            <p:ph idx="1"/>
          </p:nvPr>
        </p:nvSpPr>
        <p:spPr>
          <a:xfrm>
            <a:off x="251520" y="1124744"/>
            <a:ext cx="8604956" cy="5328592"/>
          </a:xfrm>
        </p:spPr>
        <p:txBody>
          <a:bodyPr>
            <a:normAutofit fontScale="85000" lnSpcReduction="20000"/>
          </a:bodyPr>
          <a:lstStyle/>
          <a:p>
            <a:r>
              <a:rPr lang="fr-FR" dirty="0" smtClean="0"/>
              <a:t>Un proverbe coréen dit : « si vous montrez le comble de la dévotion sincère, le Ciel en sera ému. » </a:t>
            </a:r>
          </a:p>
          <a:p>
            <a:r>
              <a:rPr lang="fr-FR" dirty="0" smtClean="0"/>
              <a:t>Que veut dire : « montrer le comble de la dévotion sincère » ?           </a:t>
            </a:r>
            <a:r>
              <a:rPr lang="ja-JP" altLang="fr-FR" dirty="0" smtClean="0"/>
              <a:t>精誠 </a:t>
            </a:r>
            <a:r>
              <a:rPr lang="fr-FR" altLang="ja-JP" dirty="0" smtClean="0"/>
              <a:t>(coréen </a:t>
            </a:r>
            <a:r>
              <a:rPr lang="ko-KR" altLang="fr-FR" dirty="0" smtClean="0">
                <a:solidFill>
                  <a:schemeClr val="tx1"/>
                </a:solidFill>
              </a:rPr>
              <a:t>정 성 </a:t>
            </a:r>
            <a:r>
              <a:rPr lang="fr-FR" altLang="ko-KR" dirty="0" smtClean="0">
                <a:solidFill>
                  <a:schemeClr val="tx1"/>
                </a:solidFill>
              </a:rPr>
              <a:t>- </a:t>
            </a:r>
            <a:r>
              <a:rPr lang="fr-FR" altLang="ko-KR" dirty="0" err="1" smtClean="0">
                <a:solidFill>
                  <a:schemeClr val="tx1"/>
                </a:solidFill>
              </a:rPr>
              <a:t>jeong</a:t>
            </a:r>
            <a:r>
              <a:rPr lang="fr-FR" altLang="ko-KR" dirty="0" smtClean="0">
                <a:solidFill>
                  <a:schemeClr val="tx1"/>
                </a:solidFill>
              </a:rPr>
              <a:t> </a:t>
            </a:r>
            <a:r>
              <a:rPr lang="fr-FR" altLang="ko-KR" dirty="0" err="1" smtClean="0">
                <a:solidFill>
                  <a:schemeClr val="tx1"/>
                </a:solidFill>
              </a:rPr>
              <a:t>seong</a:t>
            </a:r>
            <a:r>
              <a:rPr lang="fr-FR" altLang="ko-KR" dirty="0" smtClean="0">
                <a:solidFill>
                  <a:schemeClr val="tx1"/>
                </a:solidFill>
              </a:rPr>
              <a:t>) signifie que vous donnez absolument tout, intérieurement comme </a:t>
            </a:r>
            <a:r>
              <a:rPr lang="fr-FR" dirty="0" smtClean="0"/>
              <a:t>extérieurement. Vous devriez offrir absolument chaque </a:t>
            </a:r>
            <a:r>
              <a:rPr lang="fr-FR" dirty="0"/>
              <a:t>aspect </a:t>
            </a:r>
            <a:r>
              <a:rPr lang="fr-FR" dirty="0" smtClean="0"/>
              <a:t>de votre être – vos paroles et vos actes et le fond de votre pensée, ou encore la totalité de vos efforts extérieurs et de vos pensées intimes jusqu’au plus profond de votre conscience</a:t>
            </a:r>
            <a:r>
              <a:rPr lang="fr-FR" dirty="0"/>
              <a:t>. </a:t>
            </a:r>
            <a:r>
              <a:rPr lang="fr-FR" dirty="0" smtClean="0"/>
              <a:t>Voilà le comble de la dévotion sincère. </a:t>
            </a:r>
          </a:p>
          <a:p>
            <a:r>
              <a:rPr lang="fr-FR" dirty="0" smtClean="0"/>
              <a:t>Deux caractères chinois forment </a:t>
            </a:r>
            <a:r>
              <a:rPr lang="ja-JP" altLang="fr-FR" dirty="0" smtClean="0"/>
              <a:t>精誠 </a:t>
            </a:r>
            <a:r>
              <a:rPr lang="fr-FR" altLang="ja-JP" dirty="0" smtClean="0"/>
              <a:t>(</a:t>
            </a:r>
            <a:r>
              <a:rPr lang="fr-FR" dirty="0" err="1" smtClean="0"/>
              <a:t>Jeong</a:t>
            </a:r>
            <a:r>
              <a:rPr lang="fr-FR" dirty="0" smtClean="0"/>
              <a:t> </a:t>
            </a:r>
            <a:r>
              <a:rPr lang="fr-FR" dirty="0" err="1" smtClean="0"/>
              <a:t>Seong</a:t>
            </a:r>
            <a:r>
              <a:rPr lang="fr-FR" dirty="0" smtClean="0"/>
              <a:t>). Le caractère </a:t>
            </a:r>
            <a:r>
              <a:rPr lang="ja-JP" altLang="fr-FR" dirty="0" smtClean="0"/>
              <a:t>精 </a:t>
            </a:r>
            <a:r>
              <a:rPr lang="fr-FR" altLang="ja-JP" dirty="0" smtClean="0"/>
              <a:t>(</a:t>
            </a:r>
            <a:r>
              <a:rPr lang="fr-FR" dirty="0" err="1" smtClean="0"/>
              <a:t>Jeong</a:t>
            </a:r>
            <a:r>
              <a:rPr lang="fr-FR" dirty="0" smtClean="0"/>
              <a:t>) implique l’esprit d’une personne. Il comporte les caractères pour « riz » et « bleu », dans le sens de « propre, pur ». Il y a la notion d’un esprit purifié, donc sincère</a:t>
            </a:r>
          </a:p>
          <a:p>
            <a:r>
              <a:rPr lang="fr-FR" dirty="0" smtClean="0"/>
              <a:t>Le deuxième caractère </a:t>
            </a:r>
            <a:r>
              <a:rPr lang="ja-JP" altLang="fr-FR" dirty="0" smtClean="0"/>
              <a:t>誠</a:t>
            </a:r>
            <a:r>
              <a:rPr lang="ja-JP" altLang="fr-FR" dirty="0"/>
              <a:t> </a:t>
            </a:r>
            <a:r>
              <a:rPr lang="fr-FR" altLang="ja-JP" dirty="0" smtClean="0"/>
              <a:t>(</a:t>
            </a:r>
            <a:r>
              <a:rPr lang="fr-FR" dirty="0" err="1" smtClean="0"/>
              <a:t>Seong</a:t>
            </a:r>
            <a:r>
              <a:rPr lang="fr-FR" dirty="0" smtClean="0"/>
              <a:t>) comporte deux caractères : </a:t>
            </a:r>
            <a:r>
              <a:rPr lang="ja-JP" altLang="fr-FR" dirty="0" smtClean="0"/>
              <a:t>言 </a:t>
            </a:r>
            <a:r>
              <a:rPr lang="fr-FR" altLang="ja-JP" dirty="0" smtClean="0"/>
              <a:t>signifie parole </a:t>
            </a:r>
            <a:r>
              <a:rPr lang="fr-FR" dirty="0" smtClean="0"/>
              <a:t>; </a:t>
            </a:r>
            <a:r>
              <a:rPr lang="ja-JP" altLang="fr-FR" dirty="0" smtClean="0"/>
              <a:t>成</a:t>
            </a:r>
            <a:r>
              <a:rPr lang="fr-FR" altLang="ja-JP" dirty="0" smtClean="0"/>
              <a:t> signifie </a:t>
            </a:r>
            <a:r>
              <a:rPr lang="fr-FR" dirty="0" smtClean="0"/>
              <a:t>accomplissement</a:t>
            </a:r>
            <a:r>
              <a:rPr lang="fr-FR" dirty="0"/>
              <a:t>. </a:t>
            </a:r>
            <a:r>
              <a:rPr lang="fr-FR" dirty="0" smtClean="0"/>
              <a:t>Il s’agit donc d’offrir tout ce que vous accomplissez intérieurement et extérieurement. Quand vous atteignez ce seuil, le Ciel sera ému et bougera. Que le Ciel soit ému par vous signifie que le Ciel pense à vous ; Dieu va alors penser sans cesse à vous et l’amour de Dieu voudra vous rendre visite. Alors que les pensées de Dieu demeurent en vous, Son amour aussi restera en vous.</a:t>
            </a:r>
            <a:endParaRPr lang="fr-FR" dirty="0"/>
          </a:p>
        </p:txBody>
      </p:sp>
      <p:sp>
        <p:nvSpPr>
          <p:cNvPr id="4" name="Rectangle 3"/>
          <p:cNvSpPr/>
          <p:nvPr/>
        </p:nvSpPr>
        <p:spPr>
          <a:xfrm>
            <a:off x="7056276" y="323165"/>
            <a:ext cx="1800200" cy="646331"/>
          </a:xfrm>
          <a:prstGeom prst="rect">
            <a:avLst/>
          </a:prstGeom>
        </p:spPr>
        <p:txBody>
          <a:bodyPr wrap="square">
            <a:spAutoFit/>
          </a:bodyPr>
          <a:lstStyle/>
          <a:p>
            <a:r>
              <a:rPr lang="ko-KR" altLang="fr-FR" sz="3600" dirty="0" smtClean="0">
                <a:solidFill>
                  <a:schemeClr val="bg1"/>
                </a:solidFill>
              </a:rPr>
              <a:t>정 성</a:t>
            </a:r>
            <a:endParaRPr lang="fr-FR" sz="3600" dirty="0">
              <a:solidFill>
                <a:schemeClr val="bg1"/>
              </a:solidFill>
            </a:endParaRPr>
          </a:p>
        </p:txBody>
      </p:sp>
    </p:spTree>
    <p:extLst>
      <p:ext uri="{BB962C8B-B14F-4D97-AF65-F5344CB8AC3E}">
        <p14:creationId xmlns:p14="http://schemas.microsoft.com/office/powerpoint/2010/main" val="123635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699792" y="5445224"/>
            <a:ext cx="5040560" cy="414649"/>
          </a:xfrm>
        </p:spPr>
        <p:txBody>
          <a:bodyPr>
            <a:noAutofit/>
          </a:bodyPr>
          <a:lstStyle/>
          <a:p>
            <a:r>
              <a:rPr lang="fr-FR" sz="2400" dirty="0" smtClean="0"/>
              <a:t>Plan d’action, implication, </a:t>
            </a:r>
            <a:r>
              <a:rPr lang="fr-FR" sz="2400" dirty="0" err="1" smtClean="0"/>
              <a:t>co-opération</a:t>
            </a:r>
            <a:endParaRPr lang="fr-FR" sz="2400" dirty="0"/>
          </a:p>
        </p:txBody>
      </p:sp>
      <p:sp>
        <p:nvSpPr>
          <p:cNvPr id="2" name="Titre vertical 1"/>
          <p:cNvSpPr>
            <a:spLocks noGrp="1"/>
          </p:cNvSpPr>
          <p:nvPr>
            <p:ph type="title"/>
          </p:nvPr>
        </p:nvSpPr>
        <p:spPr>
          <a:xfrm>
            <a:off x="2843808" y="4509120"/>
            <a:ext cx="4680520" cy="894017"/>
          </a:xfrm>
        </p:spPr>
        <p:txBody>
          <a:bodyPr>
            <a:noAutofit/>
          </a:bodyPr>
          <a:lstStyle/>
          <a:p>
            <a:r>
              <a:rPr lang="fr-FR" sz="6000" dirty="0" smtClean="0"/>
              <a:t>Un seul esprit</a:t>
            </a:r>
            <a:endParaRPr lang="fr-FR" sz="6000" dirty="0"/>
          </a:p>
        </p:txBody>
      </p:sp>
      <p:pic>
        <p:nvPicPr>
          <p:cNvPr id="4" name="Espace réservé du contenu 5"/>
          <p:cNvPicPr>
            <a:picLocks noChangeAspect="1"/>
          </p:cNvPicPr>
          <p:nvPr/>
        </p:nvPicPr>
        <p:blipFill rotWithShape="1">
          <a:blip r:embed="rId2" cstate="email">
            <a:extLst>
              <a:ext uri="{28A0092B-C50C-407E-A947-70E740481C1C}">
                <a14:useLocalDpi xmlns:a14="http://schemas.microsoft.com/office/drawing/2010/main"/>
              </a:ext>
            </a:extLst>
          </a:blip>
          <a:srcRect t="12407" b="9658"/>
          <a:stretch/>
        </p:blipFill>
        <p:spPr>
          <a:xfrm rot="10800000">
            <a:off x="7740352" y="4336380"/>
            <a:ext cx="1283690" cy="1788033"/>
          </a:xfrm>
          <a:prstGeom prst="rect">
            <a:avLst/>
          </a:prstGeom>
        </p:spPr>
      </p:pic>
      <p:pic>
        <p:nvPicPr>
          <p:cNvPr id="6" name="Image 5" descr="synergie : Communications tête cerveau comme un travail d'équipe en réseau et les têtes pensantes de travailler ensemble avec les symboles d'engrenages et rouages ??connecté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504" y="4509120"/>
            <a:ext cx="2592288" cy="1512168"/>
          </a:xfrm>
          <a:prstGeom prst="rect">
            <a:avLst/>
          </a:prstGeom>
          <a:noFill/>
          <a:ln>
            <a:noFill/>
          </a:ln>
        </p:spPr>
      </p:pic>
    </p:spTree>
    <p:extLst>
      <p:ext uri="{BB962C8B-B14F-4D97-AF65-F5344CB8AC3E}">
        <p14:creationId xmlns:p14="http://schemas.microsoft.com/office/powerpoint/2010/main" val="447239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 seul esprit</a:t>
            </a:r>
            <a:endParaRPr lang="fr-FR" dirty="0"/>
          </a:p>
        </p:txBody>
      </p:sp>
      <p:sp>
        <p:nvSpPr>
          <p:cNvPr id="5" name="Espace réservé du contenu 4"/>
          <p:cNvSpPr>
            <a:spLocks noGrp="1"/>
          </p:cNvSpPr>
          <p:nvPr>
            <p:ph idx="1"/>
          </p:nvPr>
        </p:nvSpPr>
        <p:spPr/>
        <p:txBody>
          <a:bodyPr/>
          <a:lstStyle/>
          <a:p>
            <a:r>
              <a:rPr lang="fr-FR" dirty="0" smtClean="0"/>
              <a:t>Tout projet humain est mis en œuvre par la </a:t>
            </a:r>
            <a:r>
              <a:rPr lang="fr-FR" dirty="0" err="1" smtClean="0"/>
              <a:t>co-opération</a:t>
            </a:r>
            <a:r>
              <a:rPr lang="fr-FR" dirty="0" smtClean="0"/>
              <a:t> réfléchie et volontaire de différents acteurs. Ceci est moins une affaire de cœur (pathos) que de raison et de concertation (logos)</a:t>
            </a:r>
          </a:p>
          <a:p>
            <a:r>
              <a:rPr lang="fr-FR" dirty="0" smtClean="0"/>
              <a:t>Chacun de ces acteurs est un organe distinct au sein d’une certaine « organisation ». Une « loi organique » précise les rôles, compétences, qualifications de chacun. </a:t>
            </a:r>
          </a:p>
          <a:p>
            <a:r>
              <a:rPr lang="fr-FR" dirty="0" smtClean="0"/>
              <a:t>La synergie doit permettre à toutes les parties prenantes de s’impliquer librement et de tout leur cœur dans le plan d’action</a:t>
            </a:r>
            <a:endParaRPr lang="fr-FR" dirty="0"/>
          </a:p>
        </p:txBody>
      </p:sp>
    </p:spTree>
    <p:extLst>
      <p:ext uri="{BB962C8B-B14F-4D97-AF65-F5344CB8AC3E}">
        <p14:creationId xmlns:p14="http://schemas.microsoft.com/office/powerpoint/2010/main" val="4175474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dirty="0" smtClean="0"/>
              <a:t>Troisième Principe</a:t>
            </a:r>
            <a:endParaRPr lang="fr-FR" sz="4400" dirty="0"/>
          </a:p>
        </p:txBody>
      </p:sp>
      <p:sp>
        <p:nvSpPr>
          <p:cNvPr id="3" name="Espace réservé du contenu 2"/>
          <p:cNvSpPr>
            <a:spLocks noGrp="1"/>
          </p:cNvSpPr>
          <p:nvPr>
            <p:ph idx="1"/>
          </p:nvPr>
        </p:nvSpPr>
        <p:spPr>
          <a:xfrm>
            <a:off x="2771800" y="260648"/>
            <a:ext cx="3024336" cy="6408712"/>
          </a:xfrm>
        </p:spPr>
        <p:txBody>
          <a:bodyPr>
            <a:normAutofit/>
          </a:bodyPr>
          <a:lstStyle/>
          <a:p>
            <a:r>
              <a:rPr lang="fr-FR" sz="2800" b="1" dirty="0" smtClean="0">
                <a:solidFill>
                  <a:schemeClr val="tx1"/>
                </a:solidFill>
                <a:latin typeface="Bodoni MT Condensed" pitchFamily="18" charset="0"/>
              </a:rPr>
              <a:t>Plan d’action : traduit l’inspiration centrale en une idée directrice, un schéma orienté vers l’action</a:t>
            </a:r>
          </a:p>
          <a:p>
            <a:r>
              <a:rPr lang="fr-FR" sz="2800" b="1" dirty="0" smtClean="0">
                <a:solidFill>
                  <a:schemeClr val="tx1"/>
                </a:solidFill>
                <a:latin typeface="Bodoni MT Condensed" pitchFamily="18" charset="0"/>
              </a:rPr>
              <a:t>La musique classique est codifiée et implique des partitions écrites et une orchestration, pas seulement des thèmes sur lesquels on improvise.</a:t>
            </a:r>
            <a:endParaRPr lang="fr-FR" sz="2800" b="1" dirty="0">
              <a:solidFill>
                <a:schemeClr val="tx1"/>
              </a:solidFill>
              <a:latin typeface="Bodoni MT Condensed" pitchFamily="18" charset="0"/>
            </a:endParaRPr>
          </a:p>
        </p:txBody>
      </p:sp>
      <p:sp>
        <p:nvSpPr>
          <p:cNvPr id="4" name="Espace réservé du texte 3"/>
          <p:cNvSpPr>
            <a:spLocks noGrp="1"/>
          </p:cNvSpPr>
          <p:nvPr>
            <p:ph type="body" sz="half" idx="2"/>
          </p:nvPr>
        </p:nvSpPr>
        <p:spPr/>
        <p:txBody>
          <a:bodyPr/>
          <a:lstStyle/>
          <a:p>
            <a:r>
              <a:rPr lang="fr-FR" dirty="0"/>
              <a:t>Conception, Direction, </a:t>
            </a:r>
            <a:r>
              <a:rPr lang="fr-FR" dirty="0" smtClean="0"/>
              <a:t>instruction, « loi organique »</a:t>
            </a:r>
            <a:endParaRPr lang="fr-FR" dirty="0"/>
          </a:p>
        </p:txBody>
      </p:sp>
      <p:pic>
        <p:nvPicPr>
          <p:cNvPr id="5" name="Image 4" descr="http://blog.creationdln.ca/upload/grand/conception-site-internet-41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2638" y="116632"/>
            <a:ext cx="3062352" cy="2088232"/>
          </a:xfrm>
          <a:prstGeom prst="rect">
            <a:avLst/>
          </a:prstGeom>
          <a:noFill/>
          <a:ln>
            <a:noFill/>
          </a:ln>
        </p:spPr>
      </p:pic>
      <p:pic>
        <p:nvPicPr>
          <p:cNvPr id="6" name="Image 5" descr="Nouveau dossier : Bien concevoir son site Internet"/>
          <p:cNvPicPr/>
          <p:nvPr/>
        </p:nvPicPr>
        <p:blipFill>
          <a:blip r:embed="rId3">
            <a:extLst>
              <a:ext uri="{28A0092B-C50C-407E-A947-70E740481C1C}">
                <a14:useLocalDpi xmlns:a14="http://schemas.microsoft.com/office/drawing/2010/main"/>
              </a:ext>
            </a:extLst>
          </a:blip>
          <a:srcRect/>
          <a:stretch>
            <a:fillRect/>
          </a:stretch>
        </p:blipFill>
        <p:spPr bwMode="auto">
          <a:xfrm>
            <a:off x="5925502" y="2492896"/>
            <a:ext cx="3089488" cy="2304256"/>
          </a:xfrm>
          <a:prstGeom prst="rect">
            <a:avLst/>
          </a:prstGeom>
          <a:noFill/>
          <a:ln>
            <a:noFill/>
          </a:ln>
        </p:spPr>
      </p:pic>
      <p:pic>
        <p:nvPicPr>
          <p:cNvPr id="3074" name="Picture 2" descr="Partition Travail 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502" y="5157192"/>
            <a:ext cx="309122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783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7504" y="116632"/>
            <a:ext cx="8856984" cy="778098"/>
          </a:xfrm>
        </p:spPr>
        <p:txBody>
          <a:bodyPr/>
          <a:lstStyle/>
          <a:p>
            <a:r>
              <a:rPr lang="fr-FR" dirty="0" smtClean="0"/>
              <a:t>La loi organique</a:t>
            </a:r>
            <a:endParaRPr lang="fr-FR" dirty="0"/>
          </a:p>
        </p:txBody>
      </p:sp>
      <p:sp>
        <p:nvSpPr>
          <p:cNvPr id="2" name="Espace réservé du contenu 1"/>
          <p:cNvSpPr>
            <a:spLocks noGrp="1"/>
          </p:cNvSpPr>
          <p:nvPr>
            <p:ph idx="1"/>
          </p:nvPr>
        </p:nvSpPr>
        <p:spPr>
          <a:xfrm>
            <a:off x="251520" y="980728"/>
            <a:ext cx="8640960" cy="5616624"/>
          </a:xfrm>
        </p:spPr>
        <p:txBody>
          <a:bodyPr>
            <a:normAutofit/>
          </a:bodyPr>
          <a:lstStyle/>
          <a:p>
            <a:r>
              <a:rPr lang="fr-FR" sz="2800" dirty="0">
                <a:solidFill>
                  <a:srgbClr val="002060"/>
                </a:solidFill>
              </a:rPr>
              <a:t>Dans une nation, </a:t>
            </a:r>
            <a:r>
              <a:rPr lang="fr-FR" sz="2800" dirty="0" smtClean="0">
                <a:solidFill>
                  <a:srgbClr val="002060"/>
                </a:solidFill>
              </a:rPr>
              <a:t>la </a:t>
            </a:r>
            <a:r>
              <a:rPr lang="fr-FR" sz="2800" dirty="0">
                <a:solidFill>
                  <a:srgbClr val="002060"/>
                </a:solidFill>
              </a:rPr>
              <a:t>« loi organique » </a:t>
            </a:r>
            <a:r>
              <a:rPr lang="fr-FR" sz="2800" dirty="0" smtClean="0">
                <a:solidFill>
                  <a:srgbClr val="002060"/>
                </a:solidFill>
              </a:rPr>
              <a:t>précise </a:t>
            </a:r>
            <a:r>
              <a:rPr lang="fr-FR" sz="2800" dirty="0">
                <a:solidFill>
                  <a:srgbClr val="002060"/>
                </a:solidFill>
              </a:rPr>
              <a:t>l'organisation des pouvoirs publics (qui doit faire quoi)</a:t>
            </a:r>
          </a:p>
          <a:p>
            <a:r>
              <a:rPr lang="fr-FR" sz="2800" dirty="0" smtClean="0">
                <a:solidFill>
                  <a:srgbClr val="002060"/>
                </a:solidFill>
              </a:rPr>
              <a:t>Loi organique : outil, instrument (organe) pour le travail efficace de toutes les parties prenantes</a:t>
            </a:r>
          </a:p>
          <a:p>
            <a:r>
              <a:rPr lang="fr-FR" sz="2800" dirty="0" smtClean="0">
                <a:solidFill>
                  <a:srgbClr val="002060"/>
                </a:solidFill>
              </a:rPr>
              <a:t>Traduire </a:t>
            </a:r>
            <a:r>
              <a:rPr lang="fr-FR" sz="2800" dirty="0">
                <a:solidFill>
                  <a:srgbClr val="002060"/>
                </a:solidFill>
              </a:rPr>
              <a:t>la vision en un plan </a:t>
            </a:r>
            <a:r>
              <a:rPr lang="fr-FR" sz="2800" dirty="0" smtClean="0">
                <a:solidFill>
                  <a:srgbClr val="002060"/>
                </a:solidFill>
              </a:rPr>
              <a:t>d’action. </a:t>
            </a:r>
            <a:r>
              <a:rPr lang="fr-FR" sz="2800" dirty="0">
                <a:solidFill>
                  <a:srgbClr val="002060"/>
                </a:solidFill>
              </a:rPr>
              <a:t>Passer du désir à l’idée créatrice et mobilisatrice. =&gt; Conception, mise en œuvre </a:t>
            </a:r>
          </a:p>
          <a:p>
            <a:r>
              <a:rPr lang="fr-FR" sz="2800" dirty="0">
                <a:solidFill>
                  <a:srgbClr val="002060"/>
                </a:solidFill>
              </a:rPr>
              <a:t>Passe-partout (master </a:t>
            </a:r>
            <a:r>
              <a:rPr lang="fr-FR" sz="2800" dirty="0" err="1">
                <a:solidFill>
                  <a:srgbClr val="002060"/>
                </a:solidFill>
              </a:rPr>
              <a:t>key</a:t>
            </a:r>
            <a:r>
              <a:rPr lang="fr-FR" sz="2800" dirty="0">
                <a:solidFill>
                  <a:srgbClr val="002060"/>
                </a:solidFill>
              </a:rPr>
              <a:t>) : idée centrale qu’on retrouve partout (sorte de code génétique)</a:t>
            </a:r>
          </a:p>
          <a:p>
            <a:r>
              <a:rPr lang="fr-FR" sz="2800" i="1" dirty="0" err="1" smtClean="0">
                <a:solidFill>
                  <a:srgbClr val="002060"/>
                </a:solidFill>
              </a:rPr>
              <a:t>Gesellschaft</a:t>
            </a:r>
            <a:r>
              <a:rPr lang="fr-FR" sz="2800" dirty="0" smtClean="0">
                <a:solidFill>
                  <a:srgbClr val="002060"/>
                </a:solidFill>
              </a:rPr>
              <a:t> </a:t>
            </a:r>
            <a:r>
              <a:rPr lang="fr-FR" sz="2800" dirty="0">
                <a:solidFill>
                  <a:srgbClr val="002060"/>
                </a:solidFill>
              </a:rPr>
              <a:t>: lien associatif, contractuel, mariage de raison (Le Contrat Social de Rousseau</a:t>
            </a:r>
            <a:r>
              <a:rPr lang="fr-FR" sz="2800" dirty="0" smtClean="0">
                <a:solidFill>
                  <a:srgbClr val="002060"/>
                </a:solidFill>
              </a:rPr>
              <a:t>)</a:t>
            </a:r>
            <a:endParaRPr lang="fr-FR" sz="2800" dirty="0"/>
          </a:p>
        </p:txBody>
      </p:sp>
    </p:spTree>
    <p:extLst>
      <p:ext uri="{BB962C8B-B14F-4D97-AF65-F5344CB8AC3E}">
        <p14:creationId xmlns:p14="http://schemas.microsoft.com/office/powerpoint/2010/main" val="44320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0" y="-29206"/>
            <a:ext cx="3672408" cy="649894"/>
          </a:xfrm>
        </p:spPr>
        <p:txBody>
          <a:bodyPr>
            <a:normAutofit/>
          </a:bodyPr>
          <a:lstStyle/>
          <a:p>
            <a:r>
              <a:rPr lang="fr-FR" sz="2800" b="1" dirty="0" smtClean="0">
                <a:solidFill>
                  <a:schemeClr val="bg1"/>
                </a:solidFill>
              </a:rPr>
              <a:t>Aide à la discussion</a:t>
            </a:r>
            <a:endParaRPr lang="fr-FR" sz="2400" b="1" dirty="0">
              <a:solidFill>
                <a:schemeClr val="bg1"/>
              </a:solidFill>
            </a:endParaRPr>
          </a:p>
        </p:txBody>
      </p:sp>
      <p:sp>
        <p:nvSpPr>
          <p:cNvPr id="5" name="Espace réservé du contenu 4"/>
          <p:cNvSpPr>
            <a:spLocks noGrp="1"/>
          </p:cNvSpPr>
          <p:nvPr>
            <p:ph idx="1"/>
          </p:nvPr>
        </p:nvSpPr>
        <p:spPr>
          <a:xfrm>
            <a:off x="467544" y="4653136"/>
            <a:ext cx="8208912" cy="1872208"/>
          </a:xfrm>
        </p:spPr>
        <p:txBody>
          <a:bodyPr>
            <a:normAutofit fontScale="92500" lnSpcReduction="20000"/>
          </a:bodyPr>
          <a:lstStyle/>
          <a:p>
            <a:pPr lvl="0"/>
            <a:r>
              <a:rPr lang="fr-FR" dirty="0"/>
              <a:t>Activité, chaleur, dynamisme, force, puissance, ressort, sève, tonus, vigueur, vitalité</a:t>
            </a:r>
          </a:p>
          <a:p>
            <a:pPr lvl="0"/>
            <a:r>
              <a:rPr lang="fr-FR" dirty="0"/>
              <a:t>acharnement, ardeur, constance, cran, endurance, entêtement, fermeté, persévérance, poigne</a:t>
            </a:r>
          </a:p>
          <a:p>
            <a:r>
              <a:rPr lang="fr-FR" dirty="0"/>
              <a:t>Ame, caractère, cœur, courage, </a:t>
            </a:r>
            <a:r>
              <a:rPr lang="fr-FR" dirty="0" smtClean="0"/>
              <a:t>décision, détermination, </a:t>
            </a:r>
            <a:r>
              <a:rPr lang="fr-FR" dirty="0"/>
              <a:t>résolution vertu, volonté</a:t>
            </a:r>
          </a:p>
        </p:txBody>
      </p:sp>
      <p:sp>
        <p:nvSpPr>
          <p:cNvPr id="6" name="Rectangle 5"/>
          <p:cNvSpPr/>
          <p:nvPr/>
        </p:nvSpPr>
        <p:spPr>
          <a:xfrm>
            <a:off x="251520" y="3764275"/>
            <a:ext cx="3930884"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fr-FR" dirty="0"/>
              <a:t>Principaux synonymes de énergie</a:t>
            </a:r>
          </a:p>
        </p:txBody>
      </p:sp>
      <p:sp>
        <p:nvSpPr>
          <p:cNvPr id="8" name="Rectangle 7"/>
          <p:cNvSpPr/>
          <p:nvPr/>
        </p:nvSpPr>
        <p:spPr>
          <a:xfrm>
            <a:off x="497054" y="717287"/>
            <a:ext cx="8197211" cy="3416320"/>
          </a:xfrm>
          <a:prstGeom prst="rect">
            <a:avLst/>
          </a:prstGeom>
        </p:spPr>
        <p:txBody>
          <a:bodyPr wrap="square">
            <a:spAutoFit/>
          </a:bodyPr>
          <a:lstStyle/>
          <a:p>
            <a:r>
              <a:rPr lang="fr-FR" dirty="0" smtClean="0"/>
              <a:t>Vient du grec </a:t>
            </a:r>
            <a:r>
              <a:rPr lang="fr-FR" dirty="0" err="1" smtClean="0"/>
              <a:t>ergon</a:t>
            </a:r>
            <a:r>
              <a:rPr lang="fr-FR" dirty="0" smtClean="0"/>
              <a:t> : travail. Ce qui est potentiel (latent) dans un être devient réel par un travail.</a:t>
            </a:r>
          </a:p>
          <a:p>
            <a:r>
              <a:rPr lang="fr-FR" b="1" dirty="0" smtClean="0"/>
              <a:t>1. Science physique : </a:t>
            </a:r>
            <a:r>
              <a:rPr lang="fr-FR" dirty="0" smtClean="0"/>
              <a:t>capacité </a:t>
            </a:r>
            <a:r>
              <a:rPr lang="fr-FR" dirty="0"/>
              <a:t>d'un système à produire un </a:t>
            </a:r>
            <a:r>
              <a:rPr lang="fr-FR" dirty="0" smtClean="0"/>
              <a:t>travail, </a:t>
            </a:r>
            <a:r>
              <a:rPr lang="fr-FR" dirty="0"/>
              <a:t>entraînant </a:t>
            </a:r>
            <a:r>
              <a:rPr lang="fr-FR" dirty="0" smtClean="0"/>
              <a:t>un mouvement</a:t>
            </a:r>
            <a:r>
              <a:rPr lang="fr-FR" dirty="0"/>
              <a:t> ou produisant </a:t>
            </a:r>
            <a:r>
              <a:rPr lang="fr-FR" dirty="0" smtClean="0"/>
              <a:t>de </a:t>
            </a:r>
            <a:r>
              <a:rPr lang="fr-FR" dirty="0"/>
              <a:t>la lumière, de la </a:t>
            </a:r>
            <a:r>
              <a:rPr lang="fr-FR" dirty="0" smtClean="0"/>
              <a:t>chaleur, de </a:t>
            </a:r>
            <a:r>
              <a:rPr lang="fr-FR" dirty="0"/>
              <a:t>l’électricité. G</a:t>
            </a:r>
            <a:r>
              <a:rPr lang="fr-FR" dirty="0" smtClean="0"/>
              <a:t>randeur </a:t>
            </a:r>
            <a:r>
              <a:rPr lang="fr-FR" dirty="0"/>
              <a:t>physique </a:t>
            </a:r>
            <a:r>
              <a:rPr lang="fr-FR" dirty="0" smtClean="0"/>
              <a:t>caractérisant l'état </a:t>
            </a:r>
            <a:r>
              <a:rPr lang="fr-FR" dirty="0"/>
              <a:t>d'un système et qui est d'une </a:t>
            </a:r>
            <a:r>
              <a:rPr lang="fr-FR" dirty="0" smtClean="0"/>
              <a:t>façon globale </a:t>
            </a:r>
            <a:r>
              <a:rPr lang="fr-FR" dirty="0"/>
              <a:t>conservée au cours des transformations. L'énergie s'exprime </a:t>
            </a:r>
            <a:r>
              <a:rPr lang="fr-FR" dirty="0" smtClean="0"/>
              <a:t>en joules</a:t>
            </a:r>
            <a:r>
              <a:rPr lang="fr-FR" dirty="0"/>
              <a:t> </a:t>
            </a:r>
            <a:r>
              <a:rPr lang="fr-FR" dirty="0" smtClean="0"/>
              <a:t>ou </a:t>
            </a:r>
            <a:r>
              <a:rPr lang="fr-FR" dirty="0"/>
              <a:t>souvent en </a:t>
            </a:r>
            <a:r>
              <a:rPr lang="fr-FR" dirty="0" err="1" smtClean="0"/>
              <a:t>kilowatt-heure</a:t>
            </a:r>
            <a:r>
              <a:rPr lang="fr-FR" dirty="0" smtClean="0"/>
              <a:t>.</a:t>
            </a:r>
            <a:endParaRPr lang="fr-FR" dirty="0"/>
          </a:p>
          <a:p>
            <a:r>
              <a:rPr lang="fr-FR" b="1" dirty="0" smtClean="0"/>
              <a:t>2. «</a:t>
            </a:r>
            <a:r>
              <a:rPr lang="fr-FR" b="1" dirty="0"/>
              <a:t> énergie » </a:t>
            </a:r>
            <a:r>
              <a:rPr lang="fr-FR" b="1" dirty="0" smtClean="0"/>
              <a:t>évoque aussi </a:t>
            </a:r>
            <a:r>
              <a:rPr lang="fr-FR" dirty="0" smtClean="0"/>
              <a:t>les ressources énergétiques : consommation</a:t>
            </a:r>
            <a:r>
              <a:rPr lang="fr-FR" dirty="0"/>
              <a:t>, </a:t>
            </a:r>
            <a:r>
              <a:rPr lang="fr-FR" dirty="0" smtClean="0"/>
              <a:t>développement</a:t>
            </a:r>
            <a:r>
              <a:rPr lang="fr-FR" dirty="0"/>
              <a:t>, </a:t>
            </a:r>
            <a:r>
              <a:rPr lang="fr-FR" dirty="0" smtClean="0"/>
              <a:t>épuisement</a:t>
            </a:r>
            <a:r>
              <a:rPr lang="fr-FR" dirty="0"/>
              <a:t>, </a:t>
            </a:r>
            <a:r>
              <a:rPr lang="fr-FR" dirty="0" smtClean="0"/>
              <a:t>impact </a:t>
            </a:r>
            <a:r>
              <a:rPr lang="fr-FR" dirty="0"/>
              <a:t>écologique. Les </a:t>
            </a:r>
            <a:r>
              <a:rPr lang="fr-FR" dirty="0" smtClean="0"/>
              <a:t>grandes sources </a:t>
            </a:r>
            <a:r>
              <a:rPr lang="fr-FR" dirty="0"/>
              <a:t>énergétiques sont les énergies fossiles </a:t>
            </a:r>
            <a:r>
              <a:rPr lang="fr-FR" dirty="0" smtClean="0"/>
              <a:t>(</a:t>
            </a:r>
            <a:r>
              <a:rPr lang="fr-FR" u="sng" dirty="0" smtClean="0"/>
              <a:t>gaz naturel</a:t>
            </a:r>
            <a:r>
              <a:rPr lang="fr-FR" dirty="0" smtClean="0"/>
              <a:t>, charbon</a:t>
            </a:r>
            <a:r>
              <a:rPr lang="fr-FR" dirty="0"/>
              <a:t>, </a:t>
            </a:r>
            <a:r>
              <a:rPr lang="fr-FR" dirty="0" smtClean="0"/>
              <a:t>pétrole</a:t>
            </a:r>
            <a:r>
              <a:rPr lang="fr-FR" dirty="0"/>
              <a:t>), l’énergie hydroélectrique, l’énergie éolienne, l’énergie nucléaire, l’énergie solaire, </a:t>
            </a:r>
            <a:r>
              <a:rPr lang="fr-FR" dirty="0" smtClean="0"/>
              <a:t>l’énergie géothermique</a:t>
            </a:r>
            <a:r>
              <a:rPr lang="fr-FR" dirty="0"/>
              <a:t>.</a:t>
            </a:r>
          </a:p>
        </p:txBody>
      </p:sp>
      <p:sp>
        <p:nvSpPr>
          <p:cNvPr id="9" name="Rectangle 8"/>
          <p:cNvSpPr/>
          <p:nvPr/>
        </p:nvSpPr>
        <p:spPr>
          <a:xfrm>
            <a:off x="497054" y="162126"/>
            <a:ext cx="2558714"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fr-FR" sz="2000" dirty="0"/>
              <a:t>E</a:t>
            </a:r>
            <a:r>
              <a:rPr lang="fr-FR" sz="2000" b="1" dirty="0"/>
              <a:t>nergie</a:t>
            </a:r>
            <a:r>
              <a:rPr lang="fr-FR" sz="2000" dirty="0"/>
              <a:t> </a:t>
            </a:r>
            <a:r>
              <a:rPr lang="fr-FR" sz="2000" dirty="0" smtClean="0"/>
              <a:t>- définition </a:t>
            </a:r>
            <a:endParaRPr lang="fr-FR" sz="2000" dirty="0"/>
          </a:p>
        </p:txBody>
      </p:sp>
    </p:spTree>
    <p:extLst>
      <p:ext uri="{BB962C8B-B14F-4D97-AF65-F5344CB8AC3E}">
        <p14:creationId xmlns:p14="http://schemas.microsoft.com/office/powerpoint/2010/main" val="207824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Quatrième principe</a:t>
            </a:r>
            <a:endParaRPr lang="fr-FR"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Espace réservé du texte 9"/>
          <p:cNvSpPr>
            <a:spLocks noGrp="1"/>
          </p:cNvSpPr>
          <p:nvPr>
            <p:ph type="body" sz="half" idx="2"/>
          </p:nvPr>
        </p:nvSpPr>
        <p:spPr/>
        <p:txBody>
          <a:bodyPr/>
          <a:lstStyle/>
          <a:p>
            <a:r>
              <a:rPr lang="fr-FR"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Participation</a:t>
            </a:r>
          </a:p>
          <a:p>
            <a:r>
              <a:rPr lang="fr-FR"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implication</a:t>
            </a:r>
          </a:p>
          <a:p>
            <a:endParaRPr lang="fr-FR" dirty="0"/>
          </a:p>
        </p:txBody>
      </p:sp>
      <p:pic>
        <p:nvPicPr>
          <p:cNvPr id="4100" name="Picture 4" descr="http://www.cge-news.com/contenus/88/cms_pc/paragraphe/127/m_200_999_resize_100607090617_cge-grandangle08-synerg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628799"/>
            <a:ext cx="3240360" cy="32403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5536" y="5157192"/>
            <a:ext cx="8136904"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Condensed" pitchFamily="18" charset="0"/>
              </a:rPr>
              <a:t>Chacun des « organes » d’un organisme </a:t>
            </a: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Condensed" pitchFamily="18" charset="0"/>
              </a:rPr>
              <a:t>ou d’un organigramme est </a:t>
            </a:r>
            <a:r>
              <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Condensed" pitchFamily="18" charset="0"/>
              </a:rPr>
              <a:t>plus qu’un rouage</a:t>
            </a:r>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Condensed" pitchFamily="18" charset="0"/>
              </a:rPr>
              <a:t>. Différence </a:t>
            </a:r>
            <a:r>
              <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doni MT Condensed" pitchFamily="18" charset="0"/>
              </a:rPr>
              <a:t>entre un « travail » et une œuvre où l’on se donne tout en donnant</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31259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3"/>
          <p:cNvSpPr txBox="1">
            <a:spLocks/>
          </p:cNvSpPr>
          <p:nvPr/>
        </p:nvSpPr>
        <p:spPr>
          <a:xfrm>
            <a:off x="395536" y="2374045"/>
            <a:ext cx="4041775" cy="288032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dk1"/>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dk1"/>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dk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dk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dk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dk1"/>
                </a:solidFill>
                <a:latin typeface="+mn-lt"/>
                <a:ea typeface="+mn-ea"/>
                <a:cs typeface="+mn-cs"/>
              </a:defRPr>
            </a:lvl9pPr>
          </a:lstStyle>
          <a:p>
            <a:r>
              <a:rPr lang="fr-FR" dirty="0" smtClean="0">
                <a:latin typeface="Arial Narrow" pitchFamily="34" charset="0"/>
              </a:rPr>
              <a:t>Incarnation - personnification </a:t>
            </a:r>
          </a:p>
          <a:p>
            <a:r>
              <a:rPr lang="fr-FR" dirty="0" smtClean="0">
                <a:latin typeface="Arial Narrow" pitchFamily="34" charset="0"/>
              </a:rPr>
              <a:t>Appropriation</a:t>
            </a:r>
          </a:p>
          <a:p>
            <a:r>
              <a:rPr lang="fr-FR" dirty="0" smtClean="0">
                <a:latin typeface="Arial Narrow" pitchFamily="34" charset="0"/>
              </a:rPr>
              <a:t>Acteur</a:t>
            </a:r>
          </a:p>
          <a:p>
            <a:r>
              <a:rPr lang="fr-FR" dirty="0" smtClean="0">
                <a:latin typeface="Arial Narrow" pitchFamily="34" charset="0"/>
              </a:rPr>
              <a:t>Concentration, application</a:t>
            </a:r>
          </a:p>
          <a:p>
            <a:r>
              <a:rPr lang="fr-FR" dirty="0" smtClean="0">
                <a:latin typeface="Arial Narrow" pitchFamily="34" charset="0"/>
              </a:rPr>
              <a:t>Qualification, formation</a:t>
            </a:r>
            <a:endParaRPr lang="fr-FR" dirty="0"/>
          </a:p>
        </p:txBody>
      </p:sp>
      <p:sp>
        <p:nvSpPr>
          <p:cNvPr id="9" name="Espace réservé du texte 6"/>
          <p:cNvSpPr txBox="1">
            <a:spLocks/>
          </p:cNvSpPr>
          <p:nvPr/>
        </p:nvSpPr>
        <p:spPr>
          <a:xfrm>
            <a:off x="4716016" y="1700808"/>
            <a:ext cx="4113783" cy="639762"/>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lt1"/>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lt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lt1"/>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lt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lt1"/>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lt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lt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lt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lt1"/>
                </a:solidFill>
                <a:latin typeface="+mn-lt"/>
                <a:ea typeface="+mn-ea"/>
                <a:cs typeface="+mn-cs"/>
              </a:defRPr>
            </a:lvl9pPr>
          </a:lstStyle>
          <a:p>
            <a:pPr marL="0" indent="0" algn="ctr">
              <a:buFont typeface="Arial" pitchFamily="34" charset="0"/>
              <a:buNone/>
            </a:pPr>
            <a:r>
              <a:rPr lang="fr-FR" sz="3600" b="1" dirty="0" smtClean="0"/>
              <a:t>À éviter</a:t>
            </a:r>
            <a:endParaRPr lang="fr-FR" sz="3600" b="1" dirty="0"/>
          </a:p>
        </p:txBody>
      </p:sp>
      <p:sp>
        <p:nvSpPr>
          <p:cNvPr id="10" name="Espace réservé du contenu 7"/>
          <p:cNvSpPr txBox="1">
            <a:spLocks/>
          </p:cNvSpPr>
          <p:nvPr/>
        </p:nvSpPr>
        <p:spPr>
          <a:xfrm>
            <a:off x="4716016" y="2420888"/>
            <a:ext cx="4041775" cy="2833477"/>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dk1"/>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dk1"/>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dk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dk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dk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dk1"/>
                </a:solidFill>
                <a:latin typeface="+mn-lt"/>
                <a:ea typeface="+mn-ea"/>
                <a:cs typeface="+mn-cs"/>
              </a:defRPr>
            </a:lvl9pPr>
          </a:lstStyle>
          <a:p>
            <a:r>
              <a:rPr lang="fr-FR" dirty="0" smtClean="0">
                <a:latin typeface="Arial Narrow" pitchFamily="34" charset="0"/>
              </a:rPr>
              <a:t>Figuration (Porte-parole)</a:t>
            </a:r>
          </a:p>
          <a:p>
            <a:r>
              <a:rPr lang="fr-FR" dirty="0" smtClean="0">
                <a:latin typeface="Arial Narrow" pitchFamily="34" charset="0"/>
              </a:rPr>
              <a:t>Fonction </a:t>
            </a:r>
          </a:p>
          <a:p>
            <a:r>
              <a:rPr lang="fr-FR" dirty="0" smtClean="0">
                <a:latin typeface="Arial Narrow" pitchFamily="34" charset="0"/>
              </a:rPr>
              <a:t>Agent </a:t>
            </a:r>
          </a:p>
          <a:p>
            <a:r>
              <a:rPr lang="fr-FR" dirty="0" smtClean="0">
                <a:latin typeface="Arial Narrow" pitchFamily="34" charset="0"/>
              </a:rPr>
              <a:t>Distraction, perturbation</a:t>
            </a:r>
          </a:p>
          <a:p>
            <a:r>
              <a:rPr lang="fr-FR" dirty="0" smtClean="0">
                <a:latin typeface="Arial Narrow" pitchFamily="34" charset="0"/>
              </a:rPr>
              <a:t>Dilettantisme, amateurisme</a:t>
            </a:r>
            <a:endParaRPr lang="fr-FR" dirty="0">
              <a:latin typeface="Arial Narrow" pitchFamily="34" charset="0"/>
            </a:endParaRPr>
          </a:p>
        </p:txBody>
      </p:sp>
      <p:sp>
        <p:nvSpPr>
          <p:cNvPr id="11" name="Espace réservé du texte 6"/>
          <p:cNvSpPr txBox="1">
            <a:spLocks/>
          </p:cNvSpPr>
          <p:nvPr/>
        </p:nvSpPr>
        <p:spPr>
          <a:xfrm>
            <a:off x="395536" y="1700808"/>
            <a:ext cx="4041775" cy="639762"/>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lgn="ctr">
              <a:buFont typeface="Wingdings" pitchFamily="2" charset="2"/>
              <a:buNone/>
            </a:pPr>
            <a:r>
              <a:rPr lang="fr-FR" sz="3600" b="1" dirty="0" smtClean="0">
                <a:solidFill>
                  <a:srgbClr val="FFC000"/>
                </a:solidFill>
                <a:latin typeface="Arial Rounded MT Bold" pitchFamily="34" charset="0"/>
              </a:rPr>
              <a:t>À faire</a:t>
            </a:r>
            <a:endParaRPr lang="fr-FR" sz="3600" b="1" dirty="0">
              <a:solidFill>
                <a:srgbClr val="FFC000"/>
              </a:solidFill>
              <a:latin typeface="Arial Rounded MT Bold" pitchFamily="34" charset="0"/>
            </a:endParaRPr>
          </a:p>
        </p:txBody>
      </p:sp>
    </p:spTree>
    <p:extLst>
      <p:ext uri="{BB962C8B-B14F-4D97-AF65-F5344CB8AC3E}">
        <p14:creationId xmlns:p14="http://schemas.microsoft.com/office/powerpoint/2010/main" val="1049915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Cinquième principe</a:t>
            </a:r>
            <a:endParaRPr lang="fr-FR" sz="3600" dirty="0"/>
          </a:p>
        </p:txBody>
      </p:sp>
      <p:sp>
        <p:nvSpPr>
          <p:cNvPr id="3" name="Espace réservé du contenu 2"/>
          <p:cNvSpPr>
            <a:spLocks noGrp="1"/>
          </p:cNvSpPr>
          <p:nvPr>
            <p:ph idx="1"/>
          </p:nvPr>
        </p:nvSpPr>
        <p:spPr>
          <a:xfrm>
            <a:off x="2915816" y="1556792"/>
            <a:ext cx="6077304" cy="3384376"/>
          </a:xfrm>
        </p:spPr>
        <p:txBody>
          <a:bodyPr>
            <a:normAutofit/>
          </a:bodyPr>
          <a:lstStyle/>
          <a:p>
            <a:pPr>
              <a:buFont typeface="Wingdings" pitchFamily="2" charset="2"/>
              <a:buChar char="v"/>
            </a:pPr>
            <a:r>
              <a:rPr lang="fr-FR" sz="2800" b="1" dirty="0" smtClean="0">
                <a:effectLst>
                  <a:outerShdw blurRad="38100" dist="38100" dir="2700000" algn="tl">
                    <a:srgbClr val="000000">
                      <a:alpha val="43137"/>
                    </a:srgbClr>
                  </a:outerShdw>
                </a:effectLst>
              </a:rPr>
              <a:t>Vivre pour</a:t>
            </a:r>
          </a:p>
          <a:p>
            <a:pPr>
              <a:buFont typeface="Wingdings" pitchFamily="2" charset="2"/>
              <a:buChar char="v"/>
            </a:pPr>
            <a:r>
              <a:rPr lang="fr-FR" sz="2800" b="1" dirty="0" smtClean="0">
                <a:effectLst>
                  <a:outerShdw blurRad="38100" dist="38100" dir="2700000" algn="tl">
                    <a:srgbClr val="000000">
                      <a:alpha val="43137"/>
                    </a:srgbClr>
                  </a:outerShdw>
                </a:effectLst>
              </a:rPr>
              <a:t>Désir de faire partie</a:t>
            </a:r>
          </a:p>
          <a:p>
            <a:pPr>
              <a:buFont typeface="Wingdings" pitchFamily="2" charset="2"/>
              <a:buChar char="v"/>
            </a:pPr>
            <a:r>
              <a:rPr lang="fr-FR" sz="2800" b="1" dirty="0" smtClean="0">
                <a:effectLst>
                  <a:outerShdw blurRad="38100" dist="38100" dir="2700000" algn="tl">
                    <a:srgbClr val="000000">
                      <a:alpha val="43137"/>
                    </a:srgbClr>
                  </a:outerShdw>
                </a:effectLst>
              </a:rPr>
              <a:t>Contribution, mais pas imposition</a:t>
            </a:r>
          </a:p>
          <a:p>
            <a:pPr>
              <a:buFont typeface="Wingdings" pitchFamily="2" charset="2"/>
              <a:buChar char="v"/>
            </a:pPr>
            <a:r>
              <a:rPr lang="fr-FR" sz="2800" b="1" dirty="0" smtClean="0">
                <a:effectLst>
                  <a:outerShdw blurRad="38100" dist="38100" dir="2700000" algn="tl">
                    <a:srgbClr val="000000">
                      <a:alpha val="43137"/>
                    </a:srgbClr>
                  </a:outerShdw>
                </a:effectLst>
              </a:rPr>
              <a:t>Communication et empathie</a:t>
            </a:r>
          </a:p>
          <a:p>
            <a:pPr>
              <a:buFont typeface="Wingdings" pitchFamily="2" charset="2"/>
              <a:buChar char="v"/>
            </a:pPr>
            <a:r>
              <a:rPr lang="fr-FR" sz="2800" b="1" dirty="0" smtClean="0">
                <a:effectLst>
                  <a:outerShdw blurRad="38100" dist="38100" dir="2700000" algn="tl">
                    <a:srgbClr val="000000">
                      <a:alpha val="43137"/>
                    </a:srgbClr>
                  </a:outerShdw>
                </a:effectLst>
              </a:rPr>
              <a:t>Top-down, </a:t>
            </a:r>
            <a:r>
              <a:rPr lang="fr-FR" sz="2800" b="1" dirty="0" err="1" smtClean="0">
                <a:effectLst>
                  <a:outerShdw blurRad="38100" dist="38100" dir="2700000" algn="tl">
                    <a:srgbClr val="000000">
                      <a:alpha val="43137"/>
                    </a:srgbClr>
                  </a:outerShdw>
                </a:effectLst>
              </a:rPr>
              <a:t>bottom</a:t>
            </a:r>
            <a:r>
              <a:rPr lang="fr-FR" sz="2800" b="1" dirty="0" smtClean="0">
                <a:effectLst>
                  <a:outerShdw blurRad="38100" dist="38100" dir="2700000" algn="tl">
                    <a:srgbClr val="000000">
                      <a:alpha val="43137"/>
                    </a:srgbClr>
                  </a:outerShdw>
                </a:effectLst>
              </a:rPr>
              <a:t>-up, </a:t>
            </a:r>
            <a:r>
              <a:rPr lang="fr-FR" sz="2800" b="1" dirty="0" err="1" smtClean="0">
                <a:effectLst>
                  <a:outerShdw blurRad="38100" dist="38100" dir="2700000" algn="tl">
                    <a:srgbClr val="000000">
                      <a:alpha val="43137"/>
                    </a:srgbClr>
                  </a:outerShdw>
                </a:effectLst>
              </a:rPr>
              <a:t>peer</a:t>
            </a:r>
            <a:r>
              <a:rPr lang="fr-FR" sz="2800" b="1" dirty="0" smtClean="0">
                <a:effectLst>
                  <a:outerShdw blurRad="38100" dist="38100" dir="2700000" algn="tl">
                    <a:srgbClr val="000000">
                      <a:alpha val="43137"/>
                    </a:srgbClr>
                  </a:outerShdw>
                </a:effectLst>
              </a:rPr>
              <a:t>-</a:t>
            </a:r>
            <a:r>
              <a:rPr lang="fr-FR" sz="2800" b="1" dirty="0" err="1" smtClean="0">
                <a:effectLst>
                  <a:outerShdw blurRad="38100" dist="38100" dir="2700000" algn="tl">
                    <a:srgbClr val="000000">
                      <a:alpha val="43137"/>
                    </a:srgbClr>
                  </a:outerShdw>
                </a:effectLst>
              </a:rPr>
              <a:t>to-peer</a:t>
            </a:r>
            <a:endParaRPr lang="fr-FR" sz="2800" b="1" dirty="0" smtClean="0">
              <a:effectLst>
                <a:outerShdw blurRad="38100" dist="38100" dir="2700000" algn="tl">
                  <a:srgbClr val="000000">
                    <a:alpha val="43137"/>
                  </a:srgbClr>
                </a:outerShdw>
              </a:effectLst>
            </a:endParaRPr>
          </a:p>
          <a:p>
            <a:pPr>
              <a:buFont typeface="Wingdings" pitchFamily="2" charset="2"/>
              <a:buChar char="v"/>
            </a:pPr>
            <a:r>
              <a:rPr lang="fr-FR" sz="2800" b="1" dirty="0" smtClean="0">
                <a:effectLst>
                  <a:outerShdw blurRad="38100" dist="38100" dir="2700000" algn="tl">
                    <a:srgbClr val="000000">
                      <a:alpha val="43137"/>
                    </a:srgbClr>
                  </a:outerShdw>
                </a:effectLst>
              </a:rPr>
              <a:t>But des 3 partenaires objets</a:t>
            </a:r>
          </a:p>
        </p:txBody>
      </p:sp>
      <p:sp>
        <p:nvSpPr>
          <p:cNvPr id="4" name="Espace réservé du texte 3"/>
          <p:cNvSpPr>
            <a:spLocks noGrp="1"/>
          </p:cNvSpPr>
          <p:nvPr>
            <p:ph type="body" sz="half" idx="2"/>
          </p:nvPr>
        </p:nvSpPr>
        <p:spPr/>
        <p:txBody>
          <a:bodyPr>
            <a:normAutofit/>
          </a:bodyPr>
          <a:lstStyle/>
          <a:p>
            <a:r>
              <a:rPr lang="fr-FR" sz="3200" dirty="0" err="1" smtClean="0"/>
              <a:t>Co-opération</a:t>
            </a:r>
            <a:endParaRPr lang="fr-FR" sz="3200" dirty="0" smtClean="0"/>
          </a:p>
          <a:p>
            <a:r>
              <a:rPr lang="fr-FR" sz="3200" dirty="0" err="1" smtClean="0"/>
              <a:t>Inter-action</a:t>
            </a:r>
            <a:endParaRPr lang="fr-FR" sz="3200" dirty="0"/>
          </a:p>
        </p:txBody>
      </p:sp>
    </p:spTree>
    <p:extLst>
      <p:ext uri="{BB962C8B-B14F-4D97-AF65-F5344CB8AC3E}">
        <p14:creationId xmlns:p14="http://schemas.microsoft.com/office/powerpoint/2010/main" val="597487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s-deux-â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52736"/>
            <a:ext cx="2847921" cy="4320480"/>
          </a:xfrm>
          <a:prstGeom prst="rect">
            <a:avLst/>
          </a:prstGeom>
          <a:noFill/>
          <a:extLst>
            <a:ext uri="{909E8E84-426E-40DD-AFC4-6F175D3DCCD1}">
              <a14:hiddenFill xmlns:a14="http://schemas.microsoft.com/office/drawing/2010/main">
                <a:solidFill>
                  <a:srgbClr val="FFFFFF"/>
                </a:solidFill>
              </a14:hiddenFill>
            </a:ext>
          </a:extLst>
        </p:spPr>
      </p:pic>
      <p:sp>
        <p:nvSpPr>
          <p:cNvPr id="6" name="Titre 5"/>
          <p:cNvSpPr>
            <a:spLocks noGrp="1"/>
          </p:cNvSpPr>
          <p:nvPr>
            <p:ph type="title"/>
          </p:nvPr>
        </p:nvSpPr>
        <p:spPr>
          <a:xfrm>
            <a:off x="323528" y="260648"/>
            <a:ext cx="8424936" cy="648072"/>
          </a:xfrm>
        </p:spPr>
        <p:txBody>
          <a:bodyPr>
            <a:normAutofit fontScale="90000"/>
          </a:bodyPr>
          <a:lstStyle/>
          <a:p>
            <a:r>
              <a:rPr lang="fr-FR" sz="2400" dirty="0" smtClean="0">
                <a:latin typeface="Arial Rounded MT Bold" pitchFamily="34" charset="0"/>
              </a:rPr>
              <a:t>Antagonisme (</a:t>
            </a:r>
            <a:r>
              <a:rPr lang="fr-FR" sz="2400" dirty="0" smtClean="0">
                <a:latin typeface="Arial Rounded MT Bold" pitchFamily="34" charset="0"/>
              </a:rPr>
              <a:t>compétition) </a:t>
            </a:r>
            <a:r>
              <a:rPr lang="fr-FR" sz="2400" dirty="0" smtClean="0">
                <a:latin typeface="Arial Rounded MT Bold" pitchFamily="34" charset="0"/>
              </a:rPr>
              <a:t>et </a:t>
            </a:r>
            <a:r>
              <a:rPr lang="fr-FR" sz="2400" dirty="0" err="1" smtClean="0">
                <a:latin typeface="Arial Rounded MT Bold" pitchFamily="34" charset="0"/>
              </a:rPr>
              <a:t>protagonisme</a:t>
            </a:r>
            <a:r>
              <a:rPr lang="fr-FR" sz="2400" dirty="0" smtClean="0">
                <a:latin typeface="Arial Rounded MT Bold" pitchFamily="34" charset="0"/>
              </a:rPr>
              <a:t> (</a:t>
            </a:r>
            <a:r>
              <a:rPr lang="fr-FR" sz="2400" dirty="0" smtClean="0">
                <a:latin typeface="Arial Rounded MT Bold" pitchFamily="34" charset="0"/>
              </a:rPr>
              <a:t>synergie)</a:t>
            </a:r>
            <a:endParaRPr lang="fr-FR" sz="2400" dirty="0">
              <a:latin typeface="Arial Rounded MT Bold" pitchFamily="34" charset="0"/>
            </a:endParaRPr>
          </a:p>
        </p:txBody>
      </p:sp>
      <p:sp>
        <p:nvSpPr>
          <p:cNvPr id="7" name="Espace réservé du contenu 6"/>
          <p:cNvSpPr>
            <a:spLocks noGrp="1"/>
          </p:cNvSpPr>
          <p:nvPr>
            <p:ph sz="half" idx="1"/>
          </p:nvPr>
        </p:nvSpPr>
        <p:spPr>
          <a:xfrm>
            <a:off x="251520" y="1196752"/>
            <a:ext cx="5472608" cy="1440160"/>
          </a:xfrm>
        </p:spPr>
        <p:txBody>
          <a:bodyPr>
            <a:normAutofit/>
          </a:bodyPr>
          <a:lstStyle/>
          <a:p>
            <a:r>
              <a:rPr lang="fr-FR" dirty="0" smtClean="0"/>
              <a:t>Attention toutefois, à ne pas créer une « entente » ou bien un « cartel » sur le dos de </a:t>
            </a:r>
            <a:r>
              <a:rPr lang="fr-FR" dirty="0" smtClean="0"/>
              <a:t>quelqu’un *</a:t>
            </a:r>
            <a:endParaRPr lang="fr-FR" dirty="0" smtClean="0"/>
          </a:p>
        </p:txBody>
      </p:sp>
      <p:pic>
        <p:nvPicPr>
          <p:cNvPr id="11" name="Picture 4" descr="http://quantumshifting.files.wordpress.com/2012/08/cooperation.jpg?w=480&amp;h=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88393"/>
            <a:ext cx="2880320" cy="37684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3848" y="5374332"/>
            <a:ext cx="5656233" cy="923330"/>
          </a:xfrm>
          <a:prstGeom prst="rect">
            <a:avLst/>
          </a:prstGeom>
        </p:spPr>
        <p:txBody>
          <a:bodyPr wrap="square">
            <a:spAutoFit/>
          </a:bodyPr>
          <a:lstStyle/>
          <a:p>
            <a:r>
              <a:rPr lang="fr-FR" dirty="0" smtClean="0"/>
              <a:t>* Dans </a:t>
            </a:r>
            <a:r>
              <a:rPr lang="fr-FR" i="1" dirty="0" smtClean="0"/>
              <a:t>Qu’est-ce </a:t>
            </a:r>
            <a:r>
              <a:rPr lang="fr-FR" i="1" dirty="0"/>
              <a:t>qu’on a fait au Bon Dieu </a:t>
            </a:r>
            <a:r>
              <a:rPr lang="fr-FR" i="1" dirty="0" smtClean="0"/>
              <a:t>?, </a:t>
            </a:r>
            <a:r>
              <a:rPr lang="fr-FR" dirty="0"/>
              <a:t>les trois gendres d’abord concurrents et hostiles font ensuite un pacte sacré pour essayer d’écarter le quatrième gendre.</a:t>
            </a:r>
            <a:endParaRPr lang="fr-FR" dirty="0"/>
          </a:p>
        </p:txBody>
      </p:sp>
    </p:spTree>
    <p:extLst>
      <p:ext uri="{BB962C8B-B14F-4D97-AF65-F5344CB8AC3E}">
        <p14:creationId xmlns:p14="http://schemas.microsoft.com/office/powerpoint/2010/main" val="34178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but des trois partenaires objets</a:t>
            </a:r>
            <a:endParaRPr lang="fr-FR" dirty="0"/>
          </a:p>
        </p:txBody>
      </p:sp>
      <p:sp>
        <p:nvSpPr>
          <p:cNvPr id="3" name="Espace réservé du contenu 2"/>
          <p:cNvSpPr>
            <a:spLocks noGrp="1"/>
          </p:cNvSpPr>
          <p:nvPr>
            <p:ph idx="1"/>
          </p:nvPr>
        </p:nvSpPr>
        <p:spPr/>
        <p:txBody>
          <a:bodyPr/>
          <a:lstStyle/>
          <a:p>
            <a:r>
              <a:rPr lang="fr-FR" dirty="0"/>
              <a:t>Au terme de l’action d’origine-division-union, quatre positions sont formées : l’origine au centre, le partenaire sujet et le partenaire objet (tous deux partenaires objets distincts et substantiels de l’origine, selon le modèle de ses caractéristiques duales) et leur union. Chacune des quatre positions peut assumer le rôle de partenaire sujet et prendre les trois autres comme ses partenaires objets, formant donc un ensemble de trois partenaires objets. Quand chacune des quatre positions prend le rôle de partenaire sujet et commence une action de donner et recevoir avec les trois autres qui gravitent autour d’elle, elles accomplissent ensemble le </a:t>
            </a:r>
            <a:r>
              <a:rPr lang="fr-FR" i="1" dirty="0"/>
              <a:t>but des trois partenaires objets</a:t>
            </a:r>
            <a:r>
              <a:rPr lang="fr-FR" dirty="0"/>
              <a:t>.</a:t>
            </a:r>
          </a:p>
        </p:txBody>
      </p:sp>
    </p:spTree>
    <p:extLst>
      <p:ext uri="{BB962C8B-B14F-4D97-AF65-F5344CB8AC3E}">
        <p14:creationId xmlns:p14="http://schemas.microsoft.com/office/powerpoint/2010/main" val="29082634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3707904" y="0"/>
            <a:ext cx="1800200" cy="177281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dirty="0" smtClean="0">
                <a:latin typeface="Arial Narrow" pitchFamily="34" charset="0"/>
              </a:rPr>
              <a:t>Origine</a:t>
            </a:r>
            <a:endParaRPr lang="fr-FR" sz="2000" dirty="0">
              <a:latin typeface="Arial Narrow" pitchFamily="34" charset="0"/>
            </a:endParaRPr>
          </a:p>
        </p:txBody>
      </p:sp>
      <p:sp>
        <p:nvSpPr>
          <p:cNvPr id="7" name="Ellipse 6"/>
          <p:cNvSpPr/>
          <p:nvPr/>
        </p:nvSpPr>
        <p:spPr>
          <a:xfrm>
            <a:off x="3707904" y="5085184"/>
            <a:ext cx="1800200" cy="177281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latin typeface="Arial Narrow" pitchFamily="34" charset="0"/>
              </a:rPr>
              <a:t>Union</a:t>
            </a:r>
            <a:endParaRPr lang="fr-FR" dirty="0" smtClean="0">
              <a:latin typeface="Arial Narrow" pitchFamily="34" charset="0"/>
            </a:endParaRPr>
          </a:p>
        </p:txBody>
      </p:sp>
      <p:sp>
        <p:nvSpPr>
          <p:cNvPr id="8" name="Ellipse 7"/>
          <p:cNvSpPr/>
          <p:nvPr/>
        </p:nvSpPr>
        <p:spPr>
          <a:xfrm>
            <a:off x="683568" y="2438859"/>
            <a:ext cx="1800200" cy="177281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latin typeface="Arial Narrow" pitchFamily="34" charset="0"/>
              </a:rPr>
              <a:t>Sujet</a:t>
            </a:r>
            <a:endParaRPr lang="fr-FR" dirty="0">
              <a:latin typeface="Arial Narrow" pitchFamily="34" charset="0"/>
            </a:endParaRPr>
          </a:p>
        </p:txBody>
      </p:sp>
      <p:sp>
        <p:nvSpPr>
          <p:cNvPr id="9" name="Ellipse 8"/>
          <p:cNvSpPr/>
          <p:nvPr/>
        </p:nvSpPr>
        <p:spPr>
          <a:xfrm>
            <a:off x="6948264" y="2420888"/>
            <a:ext cx="1800200" cy="177281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latin typeface="Arial Narrow" pitchFamily="34" charset="0"/>
              </a:rPr>
              <a:t>objet</a:t>
            </a:r>
            <a:endParaRPr lang="fr-FR" dirty="0">
              <a:latin typeface="Arial Narrow" pitchFamily="34" charset="0"/>
            </a:endParaRPr>
          </a:p>
        </p:txBody>
      </p:sp>
      <p:cxnSp>
        <p:nvCxnSpPr>
          <p:cNvPr id="12" name="Connecteur droit avec flèche 11"/>
          <p:cNvCxnSpPr/>
          <p:nvPr/>
        </p:nvCxnSpPr>
        <p:spPr>
          <a:xfrm flipV="1">
            <a:off x="2195736" y="1196752"/>
            <a:ext cx="1440160"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Arc 39"/>
          <p:cNvSpPr>
            <a:spLocks/>
          </p:cNvSpPr>
          <p:nvPr/>
        </p:nvSpPr>
        <p:spPr bwMode="auto">
          <a:xfrm rot="5071591" flipH="1" flipV="1">
            <a:off x="3080261" y="2064366"/>
            <a:ext cx="3496517" cy="429461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cxnSp>
        <p:nvCxnSpPr>
          <p:cNvPr id="16" name="Connecteur droit avec flèche 15"/>
          <p:cNvCxnSpPr/>
          <p:nvPr/>
        </p:nvCxnSpPr>
        <p:spPr>
          <a:xfrm>
            <a:off x="2123728" y="4077072"/>
            <a:ext cx="1512168"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267343" y="332656"/>
            <a:ext cx="2627129" cy="646331"/>
          </a:xfrm>
          <a:prstGeom prst="rect">
            <a:avLst/>
          </a:prstGeom>
        </p:spPr>
        <p:txBody>
          <a:bodyPr wrap="none">
            <a:spAutoFit/>
          </a:bodyPr>
          <a:lstStyle/>
          <a:p>
            <a:r>
              <a:rPr lang="fr-FR" dirty="0" smtClean="0"/>
              <a:t>Appartenir, être tenant</a:t>
            </a:r>
          </a:p>
          <a:p>
            <a:r>
              <a:rPr lang="fr-FR" dirty="0" smtClean="0"/>
              <a:t>Tenir de, tenir à, tenir par</a:t>
            </a:r>
            <a:endParaRPr lang="fr-FR" dirty="0"/>
          </a:p>
        </p:txBody>
      </p:sp>
      <p:sp>
        <p:nvSpPr>
          <p:cNvPr id="3" name="Rectangle 2"/>
          <p:cNvSpPr/>
          <p:nvPr/>
        </p:nvSpPr>
        <p:spPr>
          <a:xfrm>
            <a:off x="3635896" y="2909768"/>
            <a:ext cx="1981825" cy="83099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fr-FR" sz="4800" dirty="0" smtClean="0">
                <a:solidFill>
                  <a:srgbClr val="FF0000"/>
                </a:solidFill>
                <a:latin typeface="Arial Narrow" pitchFamily="34" charset="0"/>
              </a:rPr>
              <a:t>Tenir à</a:t>
            </a:r>
            <a:r>
              <a:rPr lang="fr-FR" sz="4800" dirty="0" smtClean="0">
                <a:latin typeface="Arial Narrow" pitchFamily="34" charset="0"/>
              </a:rPr>
              <a:t>  </a:t>
            </a:r>
            <a:endParaRPr lang="fr-FR" sz="4800" dirty="0"/>
          </a:p>
        </p:txBody>
      </p:sp>
      <p:sp>
        <p:nvSpPr>
          <p:cNvPr id="4" name="Rectangle 3"/>
          <p:cNvSpPr/>
          <p:nvPr/>
        </p:nvSpPr>
        <p:spPr>
          <a:xfrm>
            <a:off x="683568" y="1207624"/>
            <a:ext cx="1980222" cy="830997"/>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r>
              <a:rPr lang="fr-FR" sz="4800" dirty="0" smtClean="0">
                <a:solidFill>
                  <a:schemeClr val="accent5">
                    <a:lumMod val="75000"/>
                  </a:schemeClr>
                </a:solidFill>
                <a:latin typeface="Arial Narrow" pitchFamily="34" charset="0"/>
              </a:rPr>
              <a:t>Tenir de</a:t>
            </a:r>
            <a:endParaRPr lang="fr-FR" sz="4800" dirty="0">
              <a:solidFill>
                <a:schemeClr val="accent5">
                  <a:lumMod val="75000"/>
                </a:schemeClr>
              </a:solidFill>
              <a:latin typeface="Arial Narrow" pitchFamily="34" charset="0"/>
            </a:endParaRPr>
          </a:p>
        </p:txBody>
      </p:sp>
      <p:sp>
        <p:nvSpPr>
          <p:cNvPr id="5" name="Rectangle 4"/>
          <p:cNvSpPr/>
          <p:nvPr/>
        </p:nvSpPr>
        <p:spPr>
          <a:xfrm>
            <a:off x="572150" y="5069036"/>
            <a:ext cx="2148537" cy="83099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fr-FR" sz="4800" dirty="0" smtClean="0">
                <a:solidFill>
                  <a:schemeClr val="accent6">
                    <a:lumMod val="75000"/>
                  </a:schemeClr>
                </a:solidFill>
                <a:latin typeface="Arial Narrow" pitchFamily="34" charset="0"/>
              </a:rPr>
              <a:t>Tenir par</a:t>
            </a:r>
            <a:endParaRPr lang="fr-FR" sz="4800" dirty="0">
              <a:solidFill>
                <a:schemeClr val="accent6">
                  <a:lumMod val="75000"/>
                </a:schemeClr>
              </a:solidFill>
              <a:latin typeface="Arial Narrow" pitchFamily="34" charset="0"/>
            </a:endParaRPr>
          </a:p>
        </p:txBody>
      </p:sp>
      <p:sp>
        <p:nvSpPr>
          <p:cNvPr id="13" name="Arc 39"/>
          <p:cNvSpPr>
            <a:spLocks/>
          </p:cNvSpPr>
          <p:nvPr/>
        </p:nvSpPr>
        <p:spPr bwMode="auto">
          <a:xfrm rot="15765828" flipH="1" flipV="1">
            <a:off x="2791516" y="585430"/>
            <a:ext cx="3496517" cy="4294617"/>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134093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850106"/>
          </a:xfrm>
        </p:spPr>
        <p:txBody>
          <a:bodyPr/>
          <a:lstStyle/>
          <a:p>
            <a:r>
              <a:rPr lang="fr-FR" dirty="0" err="1" smtClean="0"/>
              <a:t>Co-opérations</a:t>
            </a:r>
            <a:r>
              <a:rPr lang="fr-FR" dirty="0" smtClean="0"/>
              <a:t> et émergence</a:t>
            </a:r>
            <a:endParaRPr lang="fr-FR" dirty="0"/>
          </a:p>
        </p:txBody>
      </p:sp>
      <p:sp>
        <p:nvSpPr>
          <p:cNvPr id="5" name="Espace réservé du contenu 4"/>
          <p:cNvSpPr>
            <a:spLocks noGrp="1"/>
          </p:cNvSpPr>
          <p:nvPr>
            <p:ph idx="1"/>
          </p:nvPr>
        </p:nvSpPr>
        <p:spPr>
          <a:xfrm>
            <a:off x="5004048" y="1600200"/>
            <a:ext cx="3888432" cy="4525963"/>
          </a:xfrm>
        </p:spPr>
        <p:txBody>
          <a:bodyPr>
            <a:normAutofit lnSpcReduction="10000"/>
          </a:bodyPr>
          <a:lstStyle/>
          <a:p>
            <a:r>
              <a:rPr lang="fr-FR" dirty="0" smtClean="0"/>
              <a:t>Dans un système ouvert, le plan d’action ne doit pas être trop rigide, mais laisser la place à des interactions et coopérations inédites, spontanées, non officielles. </a:t>
            </a:r>
          </a:p>
          <a:p>
            <a:r>
              <a:rPr lang="fr-FR" dirty="0" smtClean="0"/>
              <a:t>C’est là que la synergie peut favoriser l’émergence. </a:t>
            </a:r>
          </a:p>
          <a:p>
            <a:r>
              <a:rPr lang="fr-FR" dirty="0" smtClean="0"/>
              <a:t>Exemple : l’Europe qui réussit ne se réduit pas à l’Union Européenne de Bruxelles</a:t>
            </a:r>
            <a:endParaRPr lang="fr-FR" dirty="0"/>
          </a:p>
        </p:txBody>
      </p:sp>
      <p:pic>
        <p:nvPicPr>
          <p:cNvPr id="6" name="Image 5" desc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4662289" cy="3168352"/>
          </a:xfrm>
          <a:prstGeom prst="rect">
            <a:avLst/>
          </a:prstGeom>
          <a:noFill/>
          <a:ln>
            <a:noFill/>
          </a:ln>
        </p:spPr>
      </p:pic>
    </p:spTree>
    <p:extLst>
      <p:ext uri="{BB962C8B-B14F-4D97-AF65-F5344CB8AC3E}">
        <p14:creationId xmlns:p14="http://schemas.microsoft.com/office/powerpoint/2010/main" val="3274013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051720" y="5423470"/>
            <a:ext cx="8305800" cy="590789"/>
          </a:xfrm>
        </p:spPr>
        <p:txBody>
          <a:bodyPr>
            <a:noAutofit/>
          </a:bodyPr>
          <a:lstStyle/>
          <a:p>
            <a:r>
              <a:rPr lang="fr-FR" sz="2800" dirty="0" smtClean="0"/>
              <a:t>Coordination et synchronisation</a:t>
            </a:r>
            <a:endParaRPr lang="fr-FR" sz="2800" dirty="0"/>
          </a:p>
        </p:txBody>
      </p:sp>
      <p:sp>
        <p:nvSpPr>
          <p:cNvPr id="2" name="Titre vertical 1"/>
          <p:cNvSpPr>
            <a:spLocks noGrp="1"/>
          </p:cNvSpPr>
          <p:nvPr>
            <p:ph type="title"/>
          </p:nvPr>
        </p:nvSpPr>
        <p:spPr>
          <a:xfrm>
            <a:off x="1979712" y="4463568"/>
            <a:ext cx="6783288" cy="981656"/>
          </a:xfrm>
        </p:spPr>
        <p:txBody>
          <a:bodyPr>
            <a:normAutofit fontScale="90000"/>
          </a:bodyPr>
          <a:lstStyle/>
          <a:p>
            <a:r>
              <a:rPr lang="fr-FR" sz="6600" dirty="0" smtClean="0"/>
              <a:t>Un seul corps</a:t>
            </a:r>
            <a:endParaRPr lang="fr-FR" sz="6600" dirty="0"/>
          </a:p>
        </p:txBody>
      </p:sp>
      <p:pic>
        <p:nvPicPr>
          <p:cNvPr id="4" name="Espace réservé du contenu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6660231" y="4447213"/>
            <a:ext cx="1080120" cy="1711458"/>
          </a:xfrm>
          <a:prstGeom prst="rect">
            <a:avLst/>
          </a:prstGeom>
        </p:spPr>
      </p:pic>
      <p:pic>
        <p:nvPicPr>
          <p:cNvPr id="7" name="Image 6" descr="synergie : Engrenages sur fond noir  Banque d'image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4437112"/>
            <a:ext cx="1600200" cy="1600200"/>
          </a:xfrm>
          <a:prstGeom prst="rect">
            <a:avLst/>
          </a:prstGeom>
          <a:noFill/>
          <a:ln>
            <a:noFill/>
          </a:ln>
        </p:spPr>
      </p:pic>
    </p:spTree>
    <p:extLst>
      <p:ext uri="{BB962C8B-B14F-4D97-AF65-F5344CB8AC3E}">
        <p14:creationId xmlns:p14="http://schemas.microsoft.com/office/powerpoint/2010/main" val="358904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435280" cy="1008112"/>
          </a:xfrm>
        </p:spPr>
        <p:txBody>
          <a:bodyPr>
            <a:normAutofit fontScale="90000"/>
          </a:bodyPr>
          <a:lstStyle/>
          <a:p>
            <a:r>
              <a:rPr lang="fr-FR" dirty="0" smtClean="0"/>
              <a:t>Action O-D-U et fondement des 4 positions</a:t>
            </a:r>
            <a:endParaRPr lang="fr-FR" dirty="0"/>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2320783438"/>
              </p:ext>
            </p:extLst>
          </p:nvPr>
        </p:nvGraphicFramePr>
        <p:xfrm>
          <a:off x="4932040" y="1556792"/>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4"/>
          <p:cNvGraphicFramePr>
            <a:graphicFrameLocks noGrp="1"/>
          </p:cNvGraphicFramePr>
          <p:nvPr>
            <p:ph sz="half" idx="2"/>
            <p:extLst>
              <p:ext uri="{D42A27DB-BD31-4B8C-83A1-F6EECF244321}">
                <p14:modId xmlns:p14="http://schemas.microsoft.com/office/powerpoint/2010/main" val="2137429677"/>
              </p:ext>
            </p:extLst>
          </p:nvPr>
        </p:nvGraphicFramePr>
        <p:xfrm>
          <a:off x="179512" y="1196752"/>
          <a:ext cx="4680520" cy="54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Arc 39"/>
          <p:cNvSpPr>
            <a:spLocks/>
          </p:cNvSpPr>
          <p:nvPr/>
        </p:nvSpPr>
        <p:spPr bwMode="auto">
          <a:xfrm rot="4783878" flipH="1" flipV="1">
            <a:off x="1000697" y="2967430"/>
            <a:ext cx="3505246" cy="286712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8" name="Arc 39"/>
          <p:cNvSpPr>
            <a:spLocks/>
          </p:cNvSpPr>
          <p:nvPr/>
        </p:nvSpPr>
        <p:spPr bwMode="auto">
          <a:xfrm rot="15676364" flipH="1" flipV="1">
            <a:off x="574870" y="1928797"/>
            <a:ext cx="3505246" cy="286712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bg2">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27506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084168" y="273050"/>
            <a:ext cx="2952328" cy="5853113"/>
          </a:xfrm>
        </p:spPr>
        <p:txBody>
          <a:bodyPr>
            <a:normAutofit fontScale="70000" lnSpcReduction="20000"/>
          </a:bodyPr>
          <a:lstStyle/>
          <a:p>
            <a:r>
              <a:rPr lang="fr-FR" dirty="0" smtClean="0"/>
              <a:t>La synergie passe par</a:t>
            </a:r>
          </a:p>
          <a:p>
            <a:endParaRPr lang="fr-FR" dirty="0"/>
          </a:p>
          <a:p>
            <a:r>
              <a:rPr lang="fr-FR" dirty="0"/>
              <a:t>E</a:t>
            </a:r>
            <a:r>
              <a:rPr lang="fr-FR" b="1" dirty="0" smtClean="0"/>
              <a:t>rgonomie</a:t>
            </a:r>
            <a:r>
              <a:rPr lang="fr-FR" dirty="0"/>
              <a:t> </a:t>
            </a:r>
            <a:r>
              <a:rPr lang="fr-FR" dirty="0" smtClean="0"/>
              <a:t>«</a:t>
            </a:r>
            <a:r>
              <a:rPr lang="fr-FR" dirty="0"/>
              <a:t> </a:t>
            </a:r>
            <a:r>
              <a:rPr lang="fr-FR" dirty="0" smtClean="0"/>
              <a:t>étude </a:t>
            </a:r>
            <a:r>
              <a:rPr lang="fr-FR" dirty="0"/>
              <a:t>scientifique de la relation entre l'homme et ses moyens, méthodes et milieux de </a:t>
            </a:r>
            <a:r>
              <a:rPr lang="fr-FR" dirty="0" smtClean="0"/>
              <a:t>travail</a:t>
            </a:r>
            <a:r>
              <a:rPr lang="fr-FR" dirty="0"/>
              <a:t> » </a:t>
            </a:r>
            <a:r>
              <a:rPr lang="fr-FR" dirty="0" smtClean="0"/>
              <a:t>en vue de </a:t>
            </a:r>
            <a:r>
              <a:rPr lang="fr-FR" dirty="0"/>
              <a:t>systèmes « qui puissent être utilisés avec le maximum de confort, de sécurité et d'efficacité par le plus grand </a:t>
            </a:r>
            <a:r>
              <a:rPr lang="fr-FR" dirty="0" smtClean="0"/>
              <a:t>nombre »</a:t>
            </a:r>
          </a:p>
          <a:p>
            <a:r>
              <a:rPr lang="fr-FR" dirty="0" smtClean="0"/>
              <a:t>La bonne personne au bon endroit au bon moment (</a:t>
            </a:r>
            <a:r>
              <a:rPr lang="fr-FR" i="1" dirty="0" smtClean="0">
                <a:latin typeface="Bodoni MT Condensed" pitchFamily="18" charset="0"/>
              </a:rPr>
              <a:t>the right </a:t>
            </a:r>
            <a:r>
              <a:rPr lang="fr-FR" i="1" dirty="0" err="1" smtClean="0">
                <a:latin typeface="Bodoni MT Condensed" pitchFamily="18" charset="0"/>
              </a:rPr>
              <a:t>person</a:t>
            </a:r>
            <a:r>
              <a:rPr lang="fr-FR" i="1" dirty="0" smtClean="0">
                <a:latin typeface="Bodoni MT Condensed" pitchFamily="18" charset="0"/>
              </a:rPr>
              <a:t> in the right place </a:t>
            </a:r>
            <a:r>
              <a:rPr lang="fr-FR" i="1" dirty="0" err="1" smtClean="0">
                <a:latin typeface="Bodoni MT Condensed" pitchFamily="18" charset="0"/>
              </a:rPr>
              <a:t>at</a:t>
            </a:r>
            <a:r>
              <a:rPr lang="fr-FR" i="1" dirty="0" smtClean="0">
                <a:latin typeface="Bodoni MT Condensed" pitchFamily="18" charset="0"/>
              </a:rPr>
              <a:t> the right moment</a:t>
            </a:r>
            <a:r>
              <a:rPr lang="fr-FR" dirty="0" smtClean="0"/>
              <a:t>) </a:t>
            </a:r>
            <a:endParaRPr lang="fr-FR" dirty="0"/>
          </a:p>
        </p:txBody>
      </p:sp>
      <p:sp>
        <p:nvSpPr>
          <p:cNvPr id="5" name="Titre 4"/>
          <p:cNvSpPr>
            <a:spLocks noGrp="1"/>
          </p:cNvSpPr>
          <p:nvPr>
            <p:ph type="title"/>
          </p:nvPr>
        </p:nvSpPr>
        <p:spPr/>
        <p:txBody>
          <a:bodyPr/>
          <a:lstStyle/>
          <a:p>
            <a:r>
              <a:rPr lang="fr-FR" dirty="0" smtClean="0"/>
              <a:t>Sixième loi</a:t>
            </a:r>
            <a:endParaRPr lang="fr-FR" dirty="0"/>
          </a:p>
        </p:txBody>
      </p:sp>
      <p:sp>
        <p:nvSpPr>
          <p:cNvPr id="7" name="Espace réservé du texte 6"/>
          <p:cNvSpPr>
            <a:spLocks noGrp="1"/>
          </p:cNvSpPr>
          <p:nvPr>
            <p:ph type="body" sz="half" idx="2"/>
          </p:nvPr>
        </p:nvSpPr>
        <p:spPr/>
        <p:txBody>
          <a:bodyPr>
            <a:normAutofit/>
          </a:bodyPr>
          <a:lstStyle/>
          <a:p>
            <a:r>
              <a:rPr lang="fr-FR" sz="2800" dirty="0" smtClean="0"/>
              <a:t>Organisation et coordination</a:t>
            </a:r>
            <a:endParaRPr lang="fr-FR" sz="2800" dirty="0"/>
          </a:p>
        </p:txBody>
      </p:sp>
      <p:pic>
        <p:nvPicPr>
          <p:cNvPr id="1026" name="Picture 2" descr="http://www.ergon-hommia.com/images/images%20modele/position%20travail%20sur%20ecran%20word%20ergonomi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472" y="1124744"/>
            <a:ext cx="316797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vailler en open space: un cauchemar pour les salarié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728" y="4005064"/>
            <a:ext cx="3223718" cy="214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54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Problématique de Parole Donnée N° 191</a:t>
            </a:r>
            <a:endParaRPr lang="fr-FR" dirty="0"/>
          </a:p>
        </p:txBody>
      </p:sp>
      <p:sp>
        <p:nvSpPr>
          <p:cNvPr id="9" name="Espace réservé du texte 8"/>
          <p:cNvSpPr>
            <a:spLocks noGrp="1"/>
          </p:cNvSpPr>
          <p:nvPr>
            <p:ph type="body" idx="1"/>
          </p:nvPr>
        </p:nvSpPr>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r>
              <a:rPr lang="fr-FR" b="0" dirty="0"/>
              <a:t>Synergie : « être, agir, devenir, ensemble »</a:t>
            </a:r>
            <a:endParaRPr lang="fr-FR" dirty="0"/>
          </a:p>
        </p:txBody>
      </p:sp>
      <p:sp>
        <p:nvSpPr>
          <p:cNvPr id="5" name="Espace réservé du contenu 4"/>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fr-FR" dirty="0">
                <a:latin typeface="Bodoni MT Condensed" pitchFamily="18" charset="0"/>
              </a:rPr>
              <a:t>L’énergie collective, c’est ce qui résulte de l’engagement des membres d’une équipe. C’est, au minimum, la somme des énergies individuelles. Mais c’est aussi, quand le « collectif » fonctionne bien, une énergie bien supérieure à la somme des énergies individuelles. Lorsque tous les membres d’une équipe sont orientés sur la même priorité commune au même moment, qu’ils coopèrent dans la bonne humeur, qu’ils sont solidaires et protecteurs entre eux, qu’ils sont co-responsables les uns des autres, qu’ils génèrent entre eux et autour d’eux un climat d’entente, de coopération, de dépassement de son propre intérêt, alors on constate que l’énergie collective est particulièrement présente. </a:t>
            </a:r>
            <a:r>
              <a:rPr lang="fr-FR" dirty="0" smtClean="0">
                <a:latin typeface="Bodoni MT Condensed" pitchFamily="18" charset="0"/>
              </a:rPr>
              <a:t>*</a:t>
            </a:r>
            <a:endParaRPr lang="fr-FR" dirty="0">
              <a:latin typeface="Bodoni MT Condensed" pitchFamily="18" charset="0"/>
            </a:endParaRPr>
          </a:p>
        </p:txBody>
      </p:sp>
      <p:sp>
        <p:nvSpPr>
          <p:cNvPr id="10" name="Espace réservé du texte 9"/>
          <p:cNvSpPr>
            <a:spLocks noGrp="1"/>
          </p:cNvSpPr>
          <p:nvPr>
            <p:ph type="body" sz="quarter" idx="3"/>
          </p:nvPr>
        </p:nvSpPr>
        <p:spPr/>
        <p:style>
          <a:lnRef idx="0">
            <a:schemeClr val="accent3"/>
          </a:lnRef>
          <a:fillRef idx="3">
            <a:schemeClr val="accent3"/>
          </a:fillRef>
          <a:effectRef idx="3">
            <a:schemeClr val="accent3"/>
          </a:effectRef>
          <a:fontRef idx="minor">
            <a:schemeClr val="lt1"/>
          </a:fontRef>
        </p:style>
        <p:txBody>
          <a:bodyPr/>
          <a:lstStyle/>
          <a:p>
            <a:r>
              <a:rPr lang="fr-FR" dirty="0">
                <a:solidFill>
                  <a:srgbClr val="FFFF00"/>
                </a:solidFill>
              </a:rPr>
              <a:t>But de la soirée </a:t>
            </a:r>
          </a:p>
        </p:txBody>
      </p:sp>
      <p:sp>
        <p:nvSpPr>
          <p:cNvPr id="7" name="Espace réservé du contenu 6"/>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a:lstStyle/>
          <a:p>
            <a:r>
              <a:rPr lang="fr-FR" dirty="0" smtClean="0">
                <a:solidFill>
                  <a:srgbClr val="002060"/>
                </a:solidFill>
              </a:rPr>
              <a:t>Évaluer nos </a:t>
            </a:r>
            <a:r>
              <a:rPr lang="fr-FR" dirty="0">
                <a:solidFill>
                  <a:srgbClr val="002060"/>
                </a:solidFill>
              </a:rPr>
              <a:t>capacités à travailler en synergie avec les </a:t>
            </a:r>
            <a:r>
              <a:rPr lang="fr-FR" dirty="0" smtClean="0">
                <a:solidFill>
                  <a:srgbClr val="002060"/>
                </a:solidFill>
              </a:rPr>
              <a:t>autres</a:t>
            </a:r>
          </a:p>
          <a:p>
            <a:r>
              <a:rPr lang="fr-FR" dirty="0" smtClean="0">
                <a:solidFill>
                  <a:srgbClr val="002060"/>
                </a:solidFill>
              </a:rPr>
              <a:t>Comprendre les lois de la synergie</a:t>
            </a:r>
            <a:endParaRPr lang="fr-FR" dirty="0">
              <a:solidFill>
                <a:srgbClr val="002060"/>
              </a:solidFill>
            </a:endParaRPr>
          </a:p>
          <a:p>
            <a:endParaRPr lang="fr-FR" dirty="0"/>
          </a:p>
        </p:txBody>
      </p:sp>
      <p:sp>
        <p:nvSpPr>
          <p:cNvPr id="2" name="Rectangle 1"/>
          <p:cNvSpPr/>
          <p:nvPr/>
        </p:nvSpPr>
        <p:spPr>
          <a:xfrm>
            <a:off x="467544" y="5949280"/>
            <a:ext cx="4032448" cy="27699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1200" dirty="0" smtClean="0"/>
              <a:t>* adveo.fr/coaching-entreprise</a:t>
            </a:r>
            <a:r>
              <a:rPr lang="fr-FR" sz="1200" dirty="0"/>
              <a:t>/#sthash.8U7hdZso.dpuf</a:t>
            </a:r>
          </a:p>
        </p:txBody>
      </p:sp>
    </p:spTree>
    <p:extLst>
      <p:ext uri="{BB962C8B-B14F-4D97-AF65-F5344CB8AC3E}">
        <p14:creationId xmlns:p14="http://schemas.microsoft.com/office/powerpoint/2010/main" val="216074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38138"/>
          </a:xfrm>
        </p:spPr>
        <p:txBody>
          <a:bodyPr>
            <a:normAutofit/>
          </a:bodyPr>
          <a:lstStyle/>
          <a:p>
            <a:r>
              <a:rPr lang="fr-FR" sz="3100" dirty="0" smtClean="0"/>
              <a:t>L’actualité : le découpage territorial de la France</a:t>
            </a:r>
            <a:br>
              <a:rPr lang="fr-FR" sz="3100" dirty="0" smtClean="0"/>
            </a:br>
            <a:r>
              <a:rPr lang="fr-FR" sz="2800" dirty="0" smtClean="0">
                <a:latin typeface="Bodoni MT Condensed" pitchFamily="18" charset="0"/>
              </a:rPr>
              <a:t>Qui fera quoi demain, et où ? </a:t>
            </a:r>
            <a:endParaRPr lang="fr-FR" sz="2800" dirty="0">
              <a:latin typeface="Bodoni MT Condensed" pitchFamily="18" charset="0"/>
            </a:endParaRPr>
          </a:p>
        </p:txBody>
      </p:sp>
      <p:pic>
        <p:nvPicPr>
          <p:cNvPr id="10246" name="Picture 6" descr="france mille-feuilles administr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2" y="1363386"/>
            <a:ext cx="4032448" cy="461312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écoupage reg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729" y="1340768"/>
            <a:ext cx="4136842" cy="44134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Regions - Rapport Balladur"/>
          <p:cNvPicPr>
            <a:picLocks noChangeAspect="1" noChangeArrowheads="1"/>
          </p:cNvPicPr>
          <p:nvPr/>
        </p:nvPicPr>
        <p:blipFill rotWithShape="1">
          <a:blip r:embed="rId4">
            <a:extLst>
              <a:ext uri="{28A0092B-C50C-407E-A947-70E740481C1C}">
                <a14:useLocalDpi xmlns:a14="http://schemas.microsoft.com/office/drawing/2010/main" val="0"/>
              </a:ext>
            </a:extLst>
          </a:blip>
          <a:srcRect l="4989" r="3670"/>
          <a:stretch/>
        </p:blipFill>
        <p:spPr bwMode="auto">
          <a:xfrm>
            <a:off x="253437" y="1374180"/>
            <a:ext cx="4351676" cy="46131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usion des r?gions - delign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4218297"/>
            <a:ext cx="2448272" cy="262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fade">
                                      <p:cBhvr>
                                        <p:cTn id="12" dur="500"/>
                                        <p:tgtEl>
                                          <p:spTgt spid="1025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Septième Principe</a:t>
            </a:r>
            <a:endParaRPr lang="fr-FR" dirty="0"/>
          </a:p>
        </p:txBody>
      </p:sp>
      <p:sp>
        <p:nvSpPr>
          <p:cNvPr id="5" name="Espace réservé du contenu 4"/>
          <p:cNvSpPr>
            <a:spLocks noGrp="1"/>
          </p:cNvSpPr>
          <p:nvPr>
            <p:ph idx="1"/>
          </p:nvPr>
        </p:nvSpPr>
        <p:spPr>
          <a:xfrm>
            <a:off x="2766811" y="1124744"/>
            <a:ext cx="3056824" cy="4535424"/>
          </a:xfrm>
        </p:spPr>
        <p:txBody>
          <a:bodyPr>
            <a:normAutofit fontScale="85000" lnSpcReduction="20000"/>
          </a:bodyPr>
          <a:lstStyle/>
          <a:p>
            <a:r>
              <a:rPr lang="fr-FR" dirty="0">
                <a:solidFill>
                  <a:schemeClr val="tx1"/>
                </a:solidFill>
                <a:latin typeface="+mj-lt"/>
              </a:rPr>
              <a:t>Le temps est rythmé, comporte des phases. </a:t>
            </a:r>
          </a:p>
          <a:p>
            <a:r>
              <a:rPr lang="fr-FR" dirty="0" smtClean="0">
                <a:solidFill>
                  <a:schemeClr val="tx1"/>
                </a:solidFill>
                <a:latin typeface="+mj-lt"/>
              </a:rPr>
              <a:t>Avoir le sens de la marche du temps, sans en être esclave</a:t>
            </a:r>
          </a:p>
          <a:p>
            <a:r>
              <a:rPr lang="fr-FR" dirty="0" smtClean="0">
                <a:solidFill>
                  <a:schemeClr val="tx1"/>
                </a:solidFill>
                <a:latin typeface="+mj-lt"/>
              </a:rPr>
              <a:t>La synchronisation implique un effort de ponctualité, mais ne se limite pas à cela. </a:t>
            </a:r>
            <a:endParaRPr lang="fr-FR" dirty="0">
              <a:solidFill>
                <a:schemeClr val="tx1"/>
              </a:solidFill>
              <a:latin typeface="+mj-lt"/>
            </a:endParaRPr>
          </a:p>
        </p:txBody>
      </p:sp>
      <p:sp>
        <p:nvSpPr>
          <p:cNvPr id="6" name="Espace réservé du texte 5"/>
          <p:cNvSpPr>
            <a:spLocks noGrp="1"/>
          </p:cNvSpPr>
          <p:nvPr>
            <p:ph type="body" sz="half" idx="2"/>
          </p:nvPr>
        </p:nvSpPr>
        <p:spPr/>
        <p:txBody>
          <a:bodyPr/>
          <a:lstStyle/>
          <a:p>
            <a:r>
              <a:rPr lang="fr-FR" dirty="0" smtClean="0">
                <a:solidFill>
                  <a:schemeClr val="tx1"/>
                </a:solidFill>
              </a:rPr>
              <a:t>Synchronisation, maturation</a:t>
            </a:r>
            <a:endParaRPr lang="fr-FR" dirty="0">
              <a:solidFill>
                <a:schemeClr val="tx1"/>
              </a:solidFill>
            </a:endParaRPr>
          </a:p>
        </p:txBody>
      </p:sp>
      <p:pic>
        <p:nvPicPr>
          <p:cNvPr id="1026" name="Picture 2" descr="synchronis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23635" y="2132856"/>
            <a:ext cx="313234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39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Conclusion</a:t>
            </a:r>
            <a:endParaRPr lang="fr-FR" dirty="0"/>
          </a:p>
        </p:txBody>
      </p:sp>
      <p:sp>
        <p:nvSpPr>
          <p:cNvPr id="7" name="Espace réservé du texte 6"/>
          <p:cNvSpPr>
            <a:spLocks noGrp="1"/>
          </p:cNvSpPr>
          <p:nvPr>
            <p:ph type="body" idx="1"/>
          </p:nvPr>
        </p:nvSpPr>
        <p:spPr>
          <a:xfrm>
            <a:off x="199931" y="1878103"/>
            <a:ext cx="4040188" cy="639762"/>
          </a:xfrm>
        </p:spPr>
        <p:style>
          <a:lnRef idx="0">
            <a:schemeClr val="accent3"/>
          </a:lnRef>
          <a:fillRef idx="3">
            <a:schemeClr val="accent3"/>
          </a:fillRef>
          <a:effectRef idx="3">
            <a:schemeClr val="accent3"/>
          </a:effectRef>
          <a:fontRef idx="minor">
            <a:schemeClr val="lt1"/>
          </a:fontRef>
        </p:style>
        <p:txBody>
          <a:bodyPr/>
          <a:lstStyle/>
          <a:p>
            <a:r>
              <a:rPr lang="fr-FR" dirty="0" smtClean="0"/>
              <a:t>Les 7 principes</a:t>
            </a:r>
            <a:endParaRPr lang="fr-FR" dirty="0"/>
          </a:p>
        </p:txBody>
      </p:sp>
      <p:sp>
        <p:nvSpPr>
          <p:cNvPr id="8" name="Espace réservé du contenu 7"/>
          <p:cNvSpPr>
            <a:spLocks noGrp="1"/>
          </p:cNvSpPr>
          <p:nvPr>
            <p:ph sz="half" idx="2"/>
          </p:nvPr>
        </p:nvSpPr>
        <p:spPr>
          <a:xfrm>
            <a:off x="207996" y="2636912"/>
            <a:ext cx="4040188" cy="3951288"/>
          </a:xfrm>
        </p:spPr>
        <p:style>
          <a:lnRef idx="1">
            <a:schemeClr val="accent3"/>
          </a:lnRef>
          <a:fillRef idx="2">
            <a:schemeClr val="accent3"/>
          </a:fillRef>
          <a:effectRef idx="1">
            <a:schemeClr val="accent3"/>
          </a:effectRef>
          <a:fontRef idx="minor">
            <a:schemeClr val="dk1"/>
          </a:fontRef>
        </p:style>
        <p:txBody>
          <a:bodyPr/>
          <a:lstStyle/>
          <a:p>
            <a:r>
              <a:rPr lang="fr-FR" dirty="0" smtClean="0"/>
              <a:t>Vision, inspiration</a:t>
            </a:r>
          </a:p>
          <a:p>
            <a:r>
              <a:rPr lang="fr-FR" dirty="0" smtClean="0"/>
              <a:t>Communion, sublimation</a:t>
            </a:r>
          </a:p>
          <a:p>
            <a:r>
              <a:rPr lang="fr-FR" dirty="0" smtClean="0"/>
              <a:t>Direction, conception</a:t>
            </a:r>
          </a:p>
          <a:p>
            <a:r>
              <a:rPr lang="fr-FR" dirty="0" smtClean="0"/>
              <a:t>Implication, participation</a:t>
            </a:r>
          </a:p>
          <a:p>
            <a:r>
              <a:rPr lang="fr-FR" dirty="0" err="1" smtClean="0"/>
              <a:t>Co-opération</a:t>
            </a:r>
            <a:endParaRPr lang="fr-FR" dirty="0" smtClean="0"/>
          </a:p>
          <a:p>
            <a:r>
              <a:rPr lang="fr-FR" dirty="0" smtClean="0"/>
              <a:t>Coordination</a:t>
            </a:r>
          </a:p>
          <a:p>
            <a:r>
              <a:rPr lang="fr-FR" dirty="0" smtClean="0"/>
              <a:t>Synchronisation</a:t>
            </a:r>
            <a:endParaRPr lang="fr-FR" dirty="0"/>
          </a:p>
        </p:txBody>
      </p:sp>
      <p:sp>
        <p:nvSpPr>
          <p:cNvPr id="10" name="Espace réservé du contenu 9"/>
          <p:cNvSpPr>
            <a:spLocks noGrp="1"/>
          </p:cNvSpPr>
          <p:nvPr>
            <p:ph sz="quarter" idx="4"/>
          </p:nvPr>
        </p:nvSpPr>
        <p:spPr>
          <a:xfrm>
            <a:off x="4720709" y="2564904"/>
            <a:ext cx="4041775" cy="3951288"/>
          </a:xfrm>
        </p:spPr>
        <p:style>
          <a:lnRef idx="1">
            <a:schemeClr val="accent1"/>
          </a:lnRef>
          <a:fillRef idx="2">
            <a:schemeClr val="accent1"/>
          </a:fillRef>
          <a:effectRef idx="1">
            <a:schemeClr val="accent1"/>
          </a:effectRef>
          <a:fontRef idx="minor">
            <a:schemeClr val="dk1"/>
          </a:fontRef>
        </p:style>
        <p:txBody>
          <a:bodyPr/>
          <a:lstStyle/>
          <a:p>
            <a:r>
              <a:rPr lang="fr-FR" dirty="0" smtClean="0"/>
              <a:t>Voulue, désirée</a:t>
            </a:r>
          </a:p>
          <a:p>
            <a:r>
              <a:rPr lang="fr-FR" dirty="0" smtClean="0"/>
              <a:t>Joyeuse, bénéfique</a:t>
            </a:r>
          </a:p>
          <a:p>
            <a:r>
              <a:rPr lang="fr-FR" dirty="0" smtClean="0"/>
              <a:t>rationalisée</a:t>
            </a:r>
          </a:p>
          <a:p>
            <a:r>
              <a:rPr lang="fr-FR" dirty="0" smtClean="0"/>
              <a:t>Intériorisée, vécue</a:t>
            </a:r>
          </a:p>
          <a:p>
            <a:r>
              <a:rPr lang="fr-FR" dirty="0" smtClean="0"/>
              <a:t>Chèrement défendue</a:t>
            </a:r>
          </a:p>
          <a:p>
            <a:r>
              <a:rPr lang="fr-FR" dirty="0" smtClean="0"/>
              <a:t>Solidement établie</a:t>
            </a:r>
          </a:p>
          <a:p>
            <a:r>
              <a:rPr lang="fr-FR" dirty="0" smtClean="0"/>
              <a:t>Durable et souple</a:t>
            </a:r>
            <a:endParaRPr lang="fr-FR" dirty="0"/>
          </a:p>
        </p:txBody>
      </p:sp>
      <p:sp>
        <p:nvSpPr>
          <p:cNvPr id="11" name="Flèche vers le bas 10"/>
          <p:cNvSpPr/>
          <p:nvPr/>
        </p:nvSpPr>
        <p:spPr>
          <a:xfrm rot="16200000">
            <a:off x="4284188" y="1977805"/>
            <a:ext cx="504056" cy="57606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2" name="Espace réservé du texte 1"/>
          <p:cNvSpPr>
            <a:spLocks noGrp="1"/>
          </p:cNvSpPr>
          <p:nvPr>
            <p:ph type="body" sz="quarter" idx="3"/>
          </p:nvPr>
        </p:nvSpPr>
        <p:spPr>
          <a:xfrm>
            <a:off x="4716016" y="1878103"/>
            <a:ext cx="4041775" cy="639762"/>
          </a:xfrm>
        </p:spPr>
        <p:txBody>
          <a:bodyPr/>
          <a:lstStyle/>
          <a:p>
            <a:r>
              <a:rPr lang="fr-FR" dirty="0" smtClean="0"/>
              <a:t>synergie</a:t>
            </a:r>
            <a:endParaRPr lang="fr-FR" dirty="0"/>
          </a:p>
        </p:txBody>
      </p:sp>
    </p:spTree>
    <p:extLst>
      <p:ext uri="{BB962C8B-B14F-4D97-AF65-F5344CB8AC3E}">
        <p14:creationId xmlns:p14="http://schemas.microsoft.com/office/powerpoint/2010/main" val="395555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fotosearch.com/static/img/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61988"/>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placeho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4" y="3573016"/>
            <a:ext cx="2400201" cy="102558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r>
              <a:rPr lang="fr-FR" sz="4800" dirty="0" smtClean="0"/>
              <a:t>Table 1</a:t>
            </a:r>
            <a:endParaRPr lang="fr-FR" sz="4800" dirty="0"/>
          </a:p>
        </p:txBody>
      </p:sp>
      <p:sp>
        <p:nvSpPr>
          <p:cNvPr id="3" name="Espace réservé du contenu 2"/>
          <p:cNvSpPr>
            <a:spLocks noGrp="1"/>
          </p:cNvSpPr>
          <p:nvPr>
            <p:ph idx="1"/>
          </p:nvPr>
        </p:nvSpPr>
        <p:spPr>
          <a:xfrm>
            <a:off x="2915816" y="1592796"/>
            <a:ext cx="5616624" cy="3276364"/>
          </a:xfrm>
        </p:spPr>
        <p:style>
          <a:lnRef idx="3">
            <a:schemeClr val="lt1"/>
          </a:lnRef>
          <a:fillRef idx="1">
            <a:schemeClr val="accent3"/>
          </a:fillRef>
          <a:effectRef idx="1">
            <a:schemeClr val="accent3"/>
          </a:effectRef>
          <a:fontRef idx="minor">
            <a:schemeClr val="lt1"/>
          </a:fontRef>
        </p:style>
        <p:txBody>
          <a:bodyPr>
            <a:normAutofit/>
          </a:bodyPr>
          <a:lstStyle/>
          <a:p>
            <a:r>
              <a:rPr lang="fr-FR" dirty="0" smtClean="0">
                <a:solidFill>
                  <a:srgbClr val="002060"/>
                </a:solidFill>
                <a:latin typeface="Bodoni MT Condensed" pitchFamily="18" charset="0"/>
              </a:rPr>
              <a:t>Racontez </a:t>
            </a:r>
            <a:r>
              <a:rPr lang="fr-FR" dirty="0" smtClean="0">
                <a:solidFill>
                  <a:srgbClr val="002060"/>
                </a:solidFill>
                <a:latin typeface="Bodoni MT Condensed" pitchFamily="18" charset="0"/>
              </a:rPr>
              <a:t>une expérience où vous avez senti que vous dégagiez une puissante énergie collective en unissant toutes vos forces. D’où est venu le succès ? Quelle était la part de la cause commune, du leadership, de l’ambiance </a:t>
            </a:r>
            <a:r>
              <a:rPr lang="fr-FR" dirty="0" err="1" smtClean="0">
                <a:solidFill>
                  <a:srgbClr val="002060"/>
                </a:solidFill>
                <a:latin typeface="Bodoni MT Condensed" pitchFamily="18" charset="0"/>
              </a:rPr>
              <a:t>etc</a:t>
            </a:r>
            <a:r>
              <a:rPr lang="fr-FR" dirty="0" smtClean="0">
                <a:solidFill>
                  <a:srgbClr val="002060"/>
                </a:solidFill>
                <a:latin typeface="Bodoni MT Condensed" pitchFamily="18" charset="0"/>
              </a:rPr>
              <a:t> …</a:t>
            </a:r>
            <a:endParaRPr lang="fr-FR" dirty="0">
              <a:solidFill>
                <a:srgbClr val="002060"/>
              </a:solidFill>
              <a:latin typeface="Bodoni MT Condensed" pitchFamily="18" charset="0"/>
            </a:endParaRPr>
          </a:p>
        </p:txBody>
      </p:sp>
      <p:pic>
        <p:nvPicPr>
          <p:cNvPr id="6" name="Image 5" descr="synergie : Femme d'affaires la main synergie concept d'exposition">
            <a:hlinkClick r:id="rId4"/>
          </p:cNvPr>
          <p:cNvPicPr/>
          <p:nvPr/>
        </p:nvPicPr>
        <p:blipFill rotWithShape="1">
          <a:blip r:embed="rId5">
            <a:extLst>
              <a:ext uri="{28A0092B-C50C-407E-A947-70E740481C1C}">
                <a14:useLocalDpi xmlns:a14="http://schemas.microsoft.com/office/drawing/2010/main" val="0"/>
              </a:ext>
            </a:extLst>
          </a:blip>
          <a:srcRect t="20967"/>
          <a:stretch/>
        </p:blipFill>
        <p:spPr bwMode="auto">
          <a:xfrm>
            <a:off x="113522" y="5085184"/>
            <a:ext cx="2586269" cy="1656184"/>
          </a:xfrm>
          <a:prstGeom prst="rect">
            <a:avLst/>
          </a:prstGeom>
          <a:noFill/>
          <a:ln>
            <a:noFill/>
          </a:ln>
        </p:spPr>
      </p:pic>
      <p:sp>
        <p:nvSpPr>
          <p:cNvPr id="4" name="Rectangle 3"/>
          <p:cNvSpPr/>
          <p:nvPr/>
        </p:nvSpPr>
        <p:spPr>
          <a:xfrm>
            <a:off x="2915816" y="5085184"/>
            <a:ext cx="5616624" cy="1200329"/>
          </a:xfrm>
          <a:prstGeom prst="rect">
            <a:avLst/>
          </a:prstGeom>
        </p:spPr>
        <p:txBody>
          <a:bodyPr wrap="square">
            <a:spAutoFit/>
          </a:bodyPr>
          <a:lstStyle/>
          <a:p>
            <a:r>
              <a:rPr lang="fr-FR" sz="2400" dirty="0">
                <a:latin typeface="Bodoni MT Condensed" pitchFamily="18" charset="0"/>
              </a:rPr>
              <a:t>1 + 1 = 3 Ce slogan revient souvent pour expliquer le principe de synergie : autrement dit l’énergie du groupe est supérieure à la somme totale des énergies individuelles. </a:t>
            </a:r>
          </a:p>
        </p:txBody>
      </p:sp>
    </p:spTree>
    <p:extLst>
      <p:ext uri="{BB962C8B-B14F-4D97-AF65-F5344CB8AC3E}">
        <p14:creationId xmlns:p14="http://schemas.microsoft.com/office/powerpoint/2010/main" val="193532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843808" y="908721"/>
            <a:ext cx="6120680" cy="4752528"/>
          </a:xfrm>
        </p:spPr>
        <p:txBody>
          <a:bodyPr/>
          <a:lstStyle/>
          <a:p>
            <a:r>
              <a:rPr lang="fr-FR" dirty="0"/>
              <a:t>S</a:t>
            </a:r>
            <a:r>
              <a:rPr lang="fr-FR" dirty="0" smtClean="0"/>
              <a:t>ynergisme : doctrine commune à toutes les spiritualités, qui suggère que l’être humain avance à la fois par ses propres efforts et par l’intervention mystérieuse de la grâce divine. </a:t>
            </a:r>
          </a:p>
          <a:p>
            <a:r>
              <a:rPr lang="fr-FR" dirty="0" smtClean="0"/>
              <a:t>Rapportez une expérience où vous avez travaillé très dur et une grâce inattendue vous a aidé (e). </a:t>
            </a:r>
            <a:endParaRPr lang="fr-FR" dirty="0"/>
          </a:p>
        </p:txBody>
      </p:sp>
      <p:sp>
        <p:nvSpPr>
          <p:cNvPr id="2" name="Titre 1"/>
          <p:cNvSpPr>
            <a:spLocks noGrp="1"/>
          </p:cNvSpPr>
          <p:nvPr>
            <p:ph type="title"/>
          </p:nvPr>
        </p:nvSpPr>
        <p:spPr/>
        <p:txBody>
          <a:bodyPr>
            <a:normAutofit/>
          </a:bodyPr>
          <a:lstStyle/>
          <a:p>
            <a:r>
              <a:rPr lang="fr-FR" sz="4400" b="1" dirty="0" smtClean="0">
                <a:solidFill>
                  <a:schemeClr val="bg1"/>
                </a:solidFill>
              </a:rPr>
              <a:t>Table 2 </a:t>
            </a:r>
            <a:endParaRPr lang="fr-FR" sz="4400" b="1" dirty="0">
              <a:solidFill>
                <a:schemeClr val="bg1"/>
              </a:solidFill>
            </a:endParaRPr>
          </a:p>
        </p:txBody>
      </p:sp>
      <p:sp>
        <p:nvSpPr>
          <p:cNvPr id="9" name="Espace réservé du texte 8"/>
          <p:cNvSpPr>
            <a:spLocks noGrp="1"/>
          </p:cNvSpPr>
          <p:nvPr>
            <p:ph type="body" sz="half" idx="2"/>
          </p:nvPr>
        </p:nvSpPr>
        <p:spPr/>
        <p:txBody>
          <a:bodyPr>
            <a:normAutofit/>
          </a:bodyPr>
          <a:lstStyle/>
          <a:p>
            <a:r>
              <a:rPr lang="fr-FR" sz="2800" dirty="0" smtClean="0"/>
              <a:t>Que la force soit avec toi !</a:t>
            </a:r>
            <a:endParaRPr lang="fr-FR" sz="2800" dirty="0"/>
          </a:p>
        </p:txBody>
      </p:sp>
    </p:spTree>
    <p:extLst>
      <p:ext uri="{BB962C8B-B14F-4D97-AF65-F5344CB8AC3E}">
        <p14:creationId xmlns:p14="http://schemas.microsoft.com/office/powerpoint/2010/main" val="1470361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2987824" y="1556792"/>
            <a:ext cx="5904656" cy="2808312"/>
          </a:xfrm>
        </p:spPr>
        <p:style>
          <a:lnRef idx="0">
            <a:schemeClr val="accent3"/>
          </a:lnRef>
          <a:fillRef idx="3">
            <a:schemeClr val="accent3"/>
          </a:fillRef>
          <a:effectRef idx="3">
            <a:schemeClr val="accent3"/>
          </a:effectRef>
          <a:fontRef idx="minor">
            <a:schemeClr val="lt1"/>
          </a:fontRef>
        </p:style>
        <p:txBody>
          <a:bodyPr>
            <a:normAutofit/>
          </a:bodyPr>
          <a:lstStyle/>
          <a:p>
            <a:r>
              <a:rPr lang="fr-FR" sz="2800" dirty="0" smtClean="0">
                <a:latin typeface="Bodoni MT Condensed" pitchFamily="18" charset="0"/>
              </a:rPr>
              <a:t>identifier les principaux obstacles qui empêchent les français de travailler ensemble pour le même but, et de mettre en commun leurs énergies. </a:t>
            </a:r>
          </a:p>
          <a:p>
            <a:r>
              <a:rPr lang="fr-FR" sz="2800" dirty="0" smtClean="0">
                <a:latin typeface="Bodoni MT Condensed" pitchFamily="18" charset="0"/>
              </a:rPr>
              <a:t>Sur qui pourrions-nous prendre exemple, soit parmi nos voisins européens, soit dans un passé où les Français ont réussi à unir leurs forces ?</a:t>
            </a:r>
            <a:endParaRPr lang="fr-FR" sz="2800" dirty="0">
              <a:latin typeface="Bodoni MT Condensed" pitchFamily="18" charset="0"/>
            </a:endParaRPr>
          </a:p>
        </p:txBody>
      </p:sp>
      <p:sp>
        <p:nvSpPr>
          <p:cNvPr id="8" name="Titre 7"/>
          <p:cNvSpPr>
            <a:spLocks noGrp="1"/>
          </p:cNvSpPr>
          <p:nvPr>
            <p:ph type="title"/>
          </p:nvPr>
        </p:nvSpPr>
        <p:spPr>
          <a:xfrm>
            <a:off x="251520" y="4941168"/>
            <a:ext cx="2377440" cy="1371600"/>
          </a:xfrm>
        </p:spPr>
        <p:txBody>
          <a:bodyPr>
            <a:normAutofit/>
          </a:bodyPr>
          <a:lstStyle/>
          <a:p>
            <a:r>
              <a:rPr lang="fr-FR" dirty="0" smtClean="0"/>
              <a:t>Table 3 Résolutions </a:t>
            </a:r>
            <a:r>
              <a:rPr lang="fr-FR" dirty="0"/>
              <a:t>Vision </a:t>
            </a:r>
            <a:r>
              <a:rPr lang="fr-FR" dirty="0" smtClean="0"/>
              <a:t>2020</a:t>
            </a:r>
            <a:endParaRPr lang="fr-FR" dirty="0"/>
          </a:p>
        </p:txBody>
      </p:sp>
      <p:sp>
        <p:nvSpPr>
          <p:cNvPr id="10" name="Espace réservé du texte 9"/>
          <p:cNvSpPr>
            <a:spLocks noGrp="1"/>
          </p:cNvSpPr>
          <p:nvPr>
            <p:ph type="body" sz="half" idx="2"/>
          </p:nvPr>
        </p:nvSpPr>
        <p:spPr>
          <a:xfrm>
            <a:off x="2843808" y="188640"/>
            <a:ext cx="6130056" cy="1080120"/>
          </a:xfrm>
        </p:spPr>
        <p:style>
          <a:lnRef idx="0">
            <a:schemeClr val="accent1"/>
          </a:lnRef>
          <a:fillRef idx="3">
            <a:schemeClr val="accent1"/>
          </a:fillRef>
          <a:effectRef idx="3">
            <a:schemeClr val="accent1"/>
          </a:effectRef>
          <a:fontRef idx="minor">
            <a:schemeClr val="lt1"/>
          </a:fontRef>
        </p:style>
        <p:txBody>
          <a:bodyPr>
            <a:normAutofit/>
          </a:bodyPr>
          <a:lstStyle/>
          <a:p>
            <a:r>
              <a:rPr lang="fr-FR" sz="1900" dirty="0" smtClean="0">
                <a:latin typeface="Arial Black" pitchFamily="34" charset="0"/>
              </a:rPr>
              <a:t>Travailler tous ensemble pour le même but : </a:t>
            </a:r>
          </a:p>
          <a:p>
            <a:pPr algn="ctr"/>
            <a:r>
              <a:rPr lang="fr-FR" sz="3600" dirty="0" smtClean="0">
                <a:latin typeface="Bodoni MT Condensed" pitchFamily="18" charset="0"/>
              </a:rPr>
              <a:t>un beau défi pour la France</a:t>
            </a:r>
            <a:endParaRPr lang="fr-FR" sz="3600" dirty="0">
              <a:latin typeface="Bodoni MT Condensed" pitchFamily="18" charset="0"/>
            </a:endParaRPr>
          </a:p>
        </p:txBody>
      </p:sp>
      <p:pic>
        <p:nvPicPr>
          <p:cNvPr id="1026" name="Picture 2" descr="4-mousqueta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2381250" cy="27432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987824" y="4509120"/>
            <a:ext cx="5904656" cy="215443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2000" dirty="0">
                <a:latin typeface="Bodoni MT Condensed" pitchFamily="18" charset="0"/>
              </a:rPr>
              <a:t>La société, qui est la mise en commun des énergies individuelles, bénéficie des efforts de tous et rend à tous leur effort plus facile. Elle ne peut subsister que si elle se subordonne l'individu, elle ne peut progresser que si elle le laisse faire : exigences opposées, qu'il faudrait réconcilier </a:t>
            </a:r>
            <a:r>
              <a:rPr lang="fr-FR" sz="2000" i="1" dirty="0">
                <a:latin typeface="Bodoni MT Condensed" pitchFamily="18" charset="0"/>
              </a:rPr>
              <a:t>– Henri </a:t>
            </a:r>
            <a:r>
              <a:rPr lang="fr-FR" sz="2000" i="1" dirty="0" smtClean="0">
                <a:latin typeface="Bodoni MT Condensed" pitchFamily="18" charset="0"/>
              </a:rPr>
              <a:t>Bergson</a:t>
            </a:r>
          </a:p>
          <a:p>
            <a:endParaRPr lang="fr-FR" sz="1400" dirty="0" smtClean="0">
              <a:latin typeface="Bodoni MT Condensed" pitchFamily="18" charset="0"/>
            </a:endParaRPr>
          </a:p>
          <a:p>
            <a:r>
              <a:rPr lang="fr-FR" sz="2000" dirty="0" smtClean="0">
                <a:latin typeface="Bodoni MT Condensed" pitchFamily="18" charset="0"/>
              </a:rPr>
              <a:t>Les </a:t>
            </a:r>
            <a:r>
              <a:rPr lang="fr-FR" sz="2000" dirty="0">
                <a:latin typeface="Bodoni MT Condensed" pitchFamily="18" charset="0"/>
              </a:rPr>
              <a:t>nations, de même que les individus, ne doivent leur énergie qu'à de grands sentiments. Les sentiments d'un peuple sont ses croyances. </a:t>
            </a:r>
            <a:r>
              <a:rPr lang="fr-FR" sz="2000" i="1" dirty="0">
                <a:latin typeface="Bodoni MT Condensed" pitchFamily="18" charset="0"/>
              </a:rPr>
              <a:t>Honoré de </a:t>
            </a:r>
            <a:r>
              <a:rPr lang="fr-FR" sz="2000" i="1" dirty="0" smtClean="0">
                <a:latin typeface="Bodoni MT Condensed" pitchFamily="18" charset="0"/>
              </a:rPr>
              <a:t>Balzac</a:t>
            </a:r>
            <a:endParaRPr lang="fr-FR" sz="2000" i="1" dirty="0">
              <a:latin typeface="Bodoni MT Condensed" pitchFamily="18" charset="0"/>
            </a:endParaRPr>
          </a:p>
        </p:txBody>
      </p:sp>
    </p:spTree>
    <p:extLst>
      <p:ext uri="{BB962C8B-B14F-4D97-AF65-F5344CB8AC3E}">
        <p14:creationId xmlns:p14="http://schemas.microsoft.com/office/powerpoint/2010/main" val="2745573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780928"/>
            <a:ext cx="8686800" cy="1095600"/>
          </a:xfrm>
        </p:spPr>
        <p:txBody>
          <a:bodyPr/>
          <a:lstStyle/>
          <a:p>
            <a:r>
              <a:rPr lang="fr-FR" dirty="0" smtClean="0"/>
              <a:t>Exposé de Laurent </a:t>
            </a:r>
            <a:r>
              <a:rPr lang="fr-FR" dirty="0" err="1" smtClean="0"/>
              <a:t>Ladouce</a:t>
            </a:r>
            <a:endParaRPr lang="fr-FR" dirty="0"/>
          </a:p>
        </p:txBody>
      </p:sp>
      <p:sp>
        <p:nvSpPr>
          <p:cNvPr id="5" name="Espace réservé du texte 4"/>
          <p:cNvSpPr>
            <a:spLocks noGrp="1"/>
          </p:cNvSpPr>
          <p:nvPr>
            <p:ph type="body" idx="1"/>
          </p:nvPr>
        </p:nvSpPr>
        <p:spPr>
          <a:xfrm>
            <a:off x="439604" y="18882"/>
            <a:ext cx="8694000" cy="639762"/>
          </a:xfrm>
        </p:spPr>
        <p:txBody>
          <a:bodyPr/>
          <a:lstStyle/>
          <a:p>
            <a:r>
              <a:rPr lang="fr-FR" dirty="0" smtClean="0"/>
              <a:t>Deuxième Partie</a:t>
            </a:r>
            <a:endParaRPr lang="fr-FR" dirty="0"/>
          </a:p>
        </p:txBody>
      </p:sp>
    </p:spTree>
    <p:extLst>
      <p:ext uri="{BB962C8B-B14F-4D97-AF65-F5344CB8AC3E}">
        <p14:creationId xmlns:p14="http://schemas.microsoft.com/office/powerpoint/2010/main" val="25619678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3970784" cy="1143000"/>
          </a:xfrm>
        </p:spPr>
        <p:txBody>
          <a:bodyPr>
            <a:noAutofit/>
          </a:bodyPr>
          <a:lstStyle/>
          <a:p>
            <a:r>
              <a:rPr lang="fr-FR" sz="6000" dirty="0">
                <a:solidFill>
                  <a:schemeClr val="bg1"/>
                </a:solidFill>
                <a:latin typeface="Bodoni MT Condensed" pitchFamily="18" charset="0"/>
              </a:rPr>
              <a:t>Synergie</a:t>
            </a:r>
            <a:endParaRPr lang="fr-FR" sz="6000" dirty="0"/>
          </a:p>
        </p:txBody>
      </p:sp>
      <p:sp>
        <p:nvSpPr>
          <p:cNvPr id="4" name="Espace réservé du contenu 3"/>
          <p:cNvSpPr>
            <a:spLocks noGrp="1"/>
          </p:cNvSpPr>
          <p:nvPr>
            <p:ph sz="half" idx="1"/>
          </p:nvPr>
        </p:nvSpPr>
        <p:spPr>
          <a:xfrm>
            <a:off x="457200" y="1600200"/>
            <a:ext cx="4186808" cy="4781128"/>
          </a:xfrm>
        </p:spPr>
        <p:txBody>
          <a:bodyPr>
            <a:normAutofit fontScale="85000" lnSpcReduction="10000"/>
          </a:bodyPr>
          <a:lstStyle/>
          <a:p>
            <a:r>
              <a:rPr lang="fr-FR" dirty="0" smtClean="0">
                <a:solidFill>
                  <a:schemeClr val="tx1"/>
                </a:solidFill>
                <a:effectLst>
                  <a:outerShdw blurRad="38100" dist="38100" dir="2700000" algn="tl">
                    <a:srgbClr val="000000">
                      <a:alpha val="43137"/>
                    </a:srgbClr>
                  </a:outerShdw>
                </a:effectLst>
                <a:latin typeface="Bodoni MT Condensed" pitchFamily="18" charset="0"/>
              </a:rPr>
              <a:t>du </a:t>
            </a:r>
            <a:r>
              <a:rPr lang="fr-FR" dirty="0">
                <a:solidFill>
                  <a:schemeClr val="tx1"/>
                </a:solidFill>
                <a:effectLst>
                  <a:outerShdw blurRad="38100" dist="38100" dir="2700000" algn="tl">
                    <a:srgbClr val="000000">
                      <a:alpha val="43137"/>
                    </a:srgbClr>
                  </a:outerShdw>
                </a:effectLst>
                <a:latin typeface="Bodoni MT Condensed" pitchFamily="18" charset="0"/>
              </a:rPr>
              <a:t>grec </a:t>
            </a:r>
            <a:r>
              <a:rPr lang="en-US" i="1" dirty="0" err="1">
                <a:solidFill>
                  <a:schemeClr val="tx1"/>
                </a:solidFill>
                <a:effectLst>
                  <a:outerShdw blurRad="38100" dist="38100" dir="2700000" algn="tl">
                    <a:srgbClr val="000000">
                      <a:alpha val="43137"/>
                    </a:srgbClr>
                  </a:outerShdw>
                </a:effectLst>
                <a:latin typeface="Bodoni MT Condensed" pitchFamily="18" charset="0"/>
              </a:rPr>
              <a:t>synergia</a:t>
            </a:r>
            <a:r>
              <a:rPr lang="en-US" dirty="0">
                <a:solidFill>
                  <a:schemeClr val="tx1"/>
                </a:solidFill>
                <a:effectLst>
                  <a:outerShdw blurRad="38100" dist="38100" dir="2700000" algn="tl">
                    <a:srgbClr val="000000">
                      <a:alpha val="43137"/>
                    </a:srgbClr>
                  </a:outerShdw>
                </a:effectLst>
                <a:latin typeface="Bodoni MT Condensed" pitchFamily="18" charset="0"/>
              </a:rPr>
              <a:t> : </a:t>
            </a:r>
            <a:r>
              <a:rPr lang="en-US" dirty="0" err="1">
                <a:solidFill>
                  <a:schemeClr val="tx1"/>
                </a:solidFill>
                <a:effectLst>
                  <a:outerShdw blurRad="38100" dist="38100" dir="2700000" algn="tl">
                    <a:srgbClr val="000000">
                      <a:alpha val="43137"/>
                    </a:srgbClr>
                  </a:outerShdw>
                </a:effectLst>
                <a:latin typeface="Bodoni MT Condensed" pitchFamily="18" charset="0"/>
              </a:rPr>
              <a:t>travailler</a:t>
            </a:r>
            <a:r>
              <a:rPr lang="en-US" dirty="0">
                <a:solidFill>
                  <a:schemeClr val="tx1"/>
                </a:solidFill>
                <a:effectLst>
                  <a:outerShdw blurRad="38100" dist="38100" dir="2700000" algn="tl">
                    <a:srgbClr val="000000">
                      <a:alpha val="43137"/>
                    </a:srgbClr>
                  </a:outerShdw>
                </a:effectLst>
                <a:latin typeface="Bodoni MT Condensed" pitchFamily="18" charset="0"/>
              </a:rPr>
              <a:t> ensemble, combiner </a:t>
            </a:r>
            <a:r>
              <a:rPr lang="en-US" dirty="0" err="1">
                <a:solidFill>
                  <a:schemeClr val="tx1"/>
                </a:solidFill>
                <a:effectLst>
                  <a:outerShdw blurRad="38100" dist="38100" dir="2700000" algn="tl">
                    <a:srgbClr val="000000">
                      <a:alpha val="43137"/>
                    </a:srgbClr>
                  </a:outerShdw>
                </a:effectLst>
                <a:latin typeface="Bodoni MT Condensed" pitchFamily="18" charset="0"/>
              </a:rPr>
              <a:t>ses</a:t>
            </a:r>
            <a:r>
              <a:rPr lang="en-US" dirty="0">
                <a:solidFill>
                  <a:schemeClr val="tx1"/>
                </a:solidFill>
                <a:effectLst>
                  <a:outerShdw blurRad="38100" dist="38100" dir="2700000" algn="tl">
                    <a:srgbClr val="000000">
                      <a:alpha val="43137"/>
                    </a:srgbClr>
                  </a:outerShdw>
                </a:effectLst>
                <a:latin typeface="Bodoni MT Condensed" pitchFamily="18" charset="0"/>
              </a:rPr>
              <a:t> efforts ,</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i="1" dirty="0" err="1">
                <a:solidFill>
                  <a:schemeClr val="tx1"/>
                </a:solidFill>
                <a:effectLst>
                  <a:outerShdw blurRad="38100" dist="38100" dir="2700000" algn="tl">
                    <a:srgbClr val="000000">
                      <a:alpha val="43137"/>
                    </a:srgbClr>
                  </a:outerShdw>
                </a:effectLst>
                <a:latin typeface="Bodoni MT Condensed" pitchFamily="18" charset="0"/>
              </a:rPr>
              <a:t>syn</a:t>
            </a:r>
            <a:r>
              <a:rPr lang="en-US" i="1" dirty="0">
                <a:solidFill>
                  <a:schemeClr val="tx1"/>
                </a:solidFill>
                <a:effectLst>
                  <a:outerShdw blurRad="38100" dist="38100" dir="2700000" algn="tl">
                    <a:srgbClr val="000000">
                      <a:alpha val="43137"/>
                    </a:srgbClr>
                  </a:outerShdw>
                </a:effectLst>
                <a:latin typeface="Bodoni MT Condensed" pitchFamily="18" charset="0"/>
              </a:rPr>
              <a:t> : </a:t>
            </a:r>
            <a:r>
              <a:rPr lang="en-US" dirty="0">
                <a:solidFill>
                  <a:schemeClr val="tx1"/>
                </a:solidFill>
                <a:effectLst>
                  <a:outerShdw blurRad="38100" dist="38100" dir="2700000" algn="tl">
                    <a:srgbClr val="000000">
                      <a:alpha val="43137"/>
                    </a:srgbClr>
                  </a:outerShdw>
                </a:effectLst>
                <a:latin typeface="Bodoni MT Condensed" pitchFamily="18" charset="0"/>
              </a:rPr>
              <a:t>ensemble </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i="1" dirty="0" err="1">
                <a:solidFill>
                  <a:schemeClr val="tx1"/>
                </a:solidFill>
                <a:effectLst>
                  <a:outerShdw blurRad="38100" dist="38100" dir="2700000" algn="tl">
                    <a:srgbClr val="000000">
                      <a:alpha val="43137"/>
                    </a:srgbClr>
                  </a:outerShdw>
                </a:effectLst>
                <a:latin typeface="Bodoni MT Condensed" pitchFamily="18" charset="0"/>
              </a:rPr>
              <a:t>ergon</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a:solidFill>
                  <a:schemeClr val="tx1"/>
                </a:solidFill>
                <a:effectLst>
                  <a:outerShdw blurRad="38100" dist="38100" dir="2700000" algn="tl">
                    <a:srgbClr val="000000">
                      <a:alpha val="43137"/>
                    </a:srgbClr>
                  </a:outerShdw>
                </a:effectLst>
                <a:latin typeface="Bodoni MT Condensed" pitchFamily="18" charset="0"/>
              </a:rPr>
              <a:t>travail ( a </a:t>
            </a:r>
            <a:r>
              <a:rPr lang="en-US" dirty="0" err="1">
                <a:solidFill>
                  <a:schemeClr val="tx1"/>
                </a:solidFill>
                <a:effectLst>
                  <a:outerShdw blurRad="38100" dist="38100" dir="2700000" algn="tl">
                    <a:srgbClr val="000000">
                      <a:alpha val="43137"/>
                    </a:srgbClr>
                  </a:outerShdw>
                </a:effectLst>
                <a:latin typeface="Bodoni MT Condensed" pitchFamily="18" charset="0"/>
              </a:rPr>
              <a:t>aussi</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donné</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organe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organisme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organisation</a:t>
            </a:r>
            <a:r>
              <a:rPr lang="en-US" dirty="0">
                <a:solidFill>
                  <a:schemeClr val="tx1"/>
                </a:solidFill>
                <a:effectLst>
                  <a:outerShdw blurRad="38100" dist="38100" dir="2700000" algn="tl">
                    <a:srgbClr val="000000">
                      <a:alpha val="43137"/>
                    </a:srgbClr>
                  </a:outerShdw>
                </a:effectLst>
                <a:latin typeface="Bodoni MT Condensed" pitchFamily="18" charset="0"/>
              </a:rPr>
              <a:t>)</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a:solidFill>
                  <a:schemeClr val="tx1"/>
                </a:solidFill>
                <a:effectLst>
                  <a:outerShdw blurRad="38100" dist="38100" dir="2700000" algn="tl">
                    <a:srgbClr val="000000">
                      <a:alpha val="43137"/>
                    </a:srgbClr>
                  </a:outerShdw>
                </a:effectLst>
                <a:latin typeface="Bodoni MT Condensed" pitchFamily="18" charset="0"/>
              </a:rPr>
              <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smtClean="0">
                <a:solidFill>
                  <a:schemeClr val="tx1"/>
                </a:solidFill>
                <a:effectLst>
                  <a:outerShdw blurRad="38100" dist="38100" dir="2700000" algn="tl">
                    <a:srgbClr val="000000">
                      <a:alpha val="43137"/>
                    </a:srgbClr>
                  </a:outerShdw>
                </a:effectLst>
                <a:latin typeface="Bodoni MT Condensed" pitchFamily="18" charset="0"/>
              </a:rPr>
              <a:t>“</a:t>
            </a:r>
            <a:r>
              <a:rPr lang="en-US" dirty="0">
                <a:solidFill>
                  <a:schemeClr val="tx1"/>
                </a:solidFill>
                <a:effectLst>
                  <a:outerShdw blurRad="38100" dist="38100" dir="2700000" algn="tl">
                    <a:srgbClr val="000000">
                      <a:alpha val="43137"/>
                    </a:srgbClr>
                  </a:outerShdw>
                </a:effectLst>
                <a:latin typeface="Bodoni MT Condensed" pitchFamily="18" charset="0"/>
              </a:rPr>
              <a:t>co-</a:t>
            </a:r>
            <a:r>
              <a:rPr lang="en-US" dirty="0" err="1">
                <a:solidFill>
                  <a:schemeClr val="tx1"/>
                </a:solidFill>
                <a:effectLst>
                  <a:outerShdw blurRad="38100" dist="38100" dir="2700000" algn="tl">
                    <a:srgbClr val="000000">
                      <a:alpha val="43137"/>
                    </a:srgbClr>
                  </a:outerShdw>
                </a:effectLst>
                <a:latin typeface="Bodoni MT Condensed" pitchFamily="18" charset="0"/>
              </a:rPr>
              <a:t>opération</a:t>
            </a:r>
            <a:r>
              <a:rPr lang="en-US" dirty="0">
                <a:solidFill>
                  <a:schemeClr val="tx1"/>
                </a:solidFill>
                <a:effectLst>
                  <a:outerShdw blurRad="38100" dist="38100" dir="2700000" algn="tl">
                    <a:srgbClr val="000000">
                      <a:alpha val="43137"/>
                    </a:srgbClr>
                  </a:outerShdw>
                </a:effectLst>
                <a:latin typeface="Bodoni MT Condensed" pitchFamily="18" charset="0"/>
              </a:rPr>
              <a:t>” a le </a:t>
            </a:r>
            <a:r>
              <a:rPr lang="en-US" dirty="0" err="1">
                <a:solidFill>
                  <a:schemeClr val="tx1"/>
                </a:solidFill>
                <a:effectLst>
                  <a:outerShdw blurRad="38100" dist="38100" dir="2700000" algn="tl">
                    <a:srgbClr val="000000">
                      <a:alpha val="43137"/>
                    </a:srgbClr>
                  </a:outerShdw>
                </a:effectLst>
                <a:latin typeface="Bodoni MT Condensed" pitchFamily="18" charset="0"/>
              </a:rPr>
              <a:t>même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sens</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que</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synergie</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Opération</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err="1" smtClean="0">
                <a:solidFill>
                  <a:schemeClr val="tx1"/>
                </a:solidFill>
                <a:effectLst>
                  <a:outerShdw blurRad="38100" dist="38100" dir="2700000" algn="tl">
                    <a:srgbClr val="000000">
                      <a:alpha val="43137"/>
                    </a:srgbClr>
                  </a:outerShdw>
                </a:effectLst>
                <a:latin typeface="Bodoni MT Condensed" pitchFamily="18" charset="0"/>
              </a:rPr>
              <a:t>vient</a:t>
            </a:r>
            <a:r>
              <a:rPr lang="en-US" dirty="0" smtClean="0">
                <a:solidFill>
                  <a:schemeClr val="tx1"/>
                </a:solidFill>
                <a:effectLst>
                  <a:outerShdw blurRad="38100" dist="38100" dir="2700000" algn="tl">
                    <a:srgbClr val="000000">
                      <a:alpha val="43137"/>
                    </a:srgbClr>
                  </a:outerShdw>
                </a:effectLst>
                <a:latin typeface="Bodoni MT Condensed" pitchFamily="18" charset="0"/>
              </a:rPr>
              <a:t> </a:t>
            </a:r>
            <a:r>
              <a:rPr lang="en-US" dirty="0">
                <a:solidFill>
                  <a:schemeClr val="tx1"/>
                </a:solidFill>
                <a:effectLst>
                  <a:outerShdw blurRad="38100" dist="38100" dir="2700000" algn="tl">
                    <a:srgbClr val="000000">
                      <a:alpha val="43137"/>
                    </a:srgbClr>
                  </a:outerShdw>
                </a:effectLst>
                <a:latin typeface="Bodoni MT Condensed" pitchFamily="18" charset="0"/>
              </a:rPr>
              <a:t>de opus (travail) qui a </a:t>
            </a:r>
            <a:r>
              <a:rPr lang="en-US" dirty="0" err="1">
                <a:solidFill>
                  <a:schemeClr val="tx1"/>
                </a:solidFill>
                <a:effectLst>
                  <a:outerShdw blurRad="38100" dist="38100" dir="2700000" algn="tl">
                    <a:srgbClr val="000000">
                      <a:alpha val="43137"/>
                    </a:srgbClr>
                  </a:outerShdw>
                </a:effectLst>
                <a:latin typeface="Bodoni MT Condensed" pitchFamily="18" charset="0"/>
              </a:rPr>
              <a:t>aussi</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donné</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smtClean="0">
                <a:solidFill>
                  <a:schemeClr val="tx1"/>
                </a:solidFill>
                <a:effectLst>
                  <a:outerShdw blurRad="38100" dist="38100" dir="2700000" algn="tl">
                    <a:srgbClr val="000000">
                      <a:alpha val="43137"/>
                    </a:srgbClr>
                  </a:outerShdw>
                </a:effectLst>
                <a:latin typeface="Bodoni MT Condensed" pitchFamily="18" charset="0"/>
              </a:rPr>
              <a:t>oeuvre”</a:t>
            </a:r>
            <a:r>
              <a:rPr lang="en-US" dirty="0">
                <a:solidFill>
                  <a:schemeClr val="tx1"/>
                </a:solidFill>
                <a:effectLst>
                  <a:outerShdw blurRad="38100" dist="38100" dir="2700000" algn="tl">
                    <a:srgbClr val="000000">
                      <a:alpha val="43137"/>
                    </a:srgbClr>
                  </a:outerShdw>
                </a:effectLst>
                <a:latin typeface="Bodoni MT Condensed" pitchFamily="18" charset="0"/>
              </a:rPr>
              <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a:solidFill>
                  <a:schemeClr val="tx1"/>
                </a:solidFill>
                <a:effectLst>
                  <a:outerShdw blurRad="38100" dist="38100" dir="2700000" algn="tl">
                    <a:srgbClr val="000000">
                      <a:alpha val="43137"/>
                    </a:srgbClr>
                  </a:outerShdw>
                </a:effectLst>
                <a:latin typeface="Bodoni MT Condensed" pitchFamily="18" charset="0"/>
              </a:rPr>
              <a:t/>
            </a:r>
            <a:br>
              <a:rPr lang="en-US" dirty="0">
                <a:solidFill>
                  <a:schemeClr val="tx1"/>
                </a:solidFill>
                <a:effectLst>
                  <a:outerShdw blurRad="38100" dist="38100" dir="2700000" algn="tl">
                    <a:srgbClr val="000000">
                      <a:alpha val="43137"/>
                    </a:srgbClr>
                  </a:outerShdw>
                </a:effectLst>
                <a:latin typeface="Bodoni MT Condensed" pitchFamily="18" charset="0"/>
              </a:rPr>
            </a:br>
            <a:r>
              <a:rPr lang="en-US" dirty="0" err="1">
                <a:solidFill>
                  <a:schemeClr val="tx1"/>
                </a:solidFill>
                <a:effectLst>
                  <a:outerShdw blurRad="38100" dist="38100" dir="2700000" algn="tl">
                    <a:srgbClr val="000000">
                      <a:alpha val="43137"/>
                    </a:srgbClr>
                  </a:outerShdw>
                </a:effectLst>
                <a:latin typeface="Bodoni MT Condensed" pitchFamily="18" charset="0"/>
              </a:rPr>
              <a:t>Unis</a:t>
            </a:r>
            <a:r>
              <a:rPr lang="en-US" dirty="0">
                <a:solidFill>
                  <a:schemeClr val="tx1"/>
                </a:solidFill>
                <a:effectLst>
                  <a:outerShdw blurRad="38100" dist="38100" dir="2700000" algn="tl">
                    <a:srgbClr val="000000">
                      <a:alpha val="43137"/>
                    </a:srgbClr>
                  </a:outerShdw>
                </a:effectLst>
                <a:latin typeface="Bodoni MT Condensed" pitchFamily="18" charset="0"/>
              </a:rPr>
              <a:t>, nous </a:t>
            </a:r>
            <a:r>
              <a:rPr lang="en-US" dirty="0" err="1">
                <a:solidFill>
                  <a:schemeClr val="tx1"/>
                </a:solidFill>
                <a:effectLst>
                  <a:outerShdw blurRad="38100" dist="38100" dir="2700000" algn="tl">
                    <a:srgbClr val="000000">
                      <a:alpha val="43137"/>
                    </a:srgbClr>
                  </a:outerShdw>
                </a:effectLst>
                <a:latin typeface="Bodoni MT Condensed" pitchFamily="18" charset="0"/>
              </a:rPr>
              <a:t>pouvons</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dégager</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une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énergie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créatrice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supérieure</a:t>
            </a:r>
            <a:r>
              <a:rPr lang="en-US" dirty="0">
                <a:solidFill>
                  <a:schemeClr val="tx1"/>
                </a:solidFill>
                <a:effectLst>
                  <a:outerShdw blurRad="38100" dist="38100" dir="2700000" algn="tl">
                    <a:srgbClr val="000000">
                      <a:alpha val="43137"/>
                    </a:srgbClr>
                  </a:outerShdw>
                </a:effectLst>
                <a:latin typeface="Bodoni MT Condensed" pitchFamily="18" charset="0"/>
              </a:rPr>
              <a:t> à la </a:t>
            </a:r>
            <a:r>
              <a:rPr lang="en-US" dirty="0" err="1">
                <a:solidFill>
                  <a:schemeClr val="tx1"/>
                </a:solidFill>
                <a:effectLst>
                  <a:outerShdw blurRad="38100" dist="38100" dir="2700000" algn="tl">
                    <a:srgbClr val="000000">
                      <a:alpha val="43137"/>
                    </a:srgbClr>
                  </a:outerShdw>
                </a:effectLst>
                <a:latin typeface="Bodoni MT Condensed" pitchFamily="18" charset="0"/>
              </a:rPr>
              <a:t>somme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totale</a:t>
            </a:r>
            <a:r>
              <a:rPr lang="en-US" dirty="0">
                <a:solidFill>
                  <a:schemeClr val="tx1"/>
                </a:solidFill>
                <a:effectLst>
                  <a:outerShdw blurRad="38100" dist="38100" dir="2700000" algn="tl">
                    <a:srgbClr val="000000">
                      <a:alpha val="43137"/>
                    </a:srgbClr>
                  </a:outerShdw>
                </a:effectLst>
                <a:latin typeface="Bodoni MT Condensed" pitchFamily="18" charset="0"/>
              </a:rPr>
              <a:t> des </a:t>
            </a:r>
            <a:r>
              <a:rPr lang="en-US" dirty="0" err="1">
                <a:solidFill>
                  <a:schemeClr val="tx1"/>
                </a:solidFill>
                <a:effectLst>
                  <a:outerShdw blurRad="38100" dist="38100" dir="2700000" algn="tl">
                    <a:srgbClr val="000000">
                      <a:alpha val="43137"/>
                    </a:srgbClr>
                  </a:outerShdw>
                </a:effectLst>
                <a:latin typeface="Bodoni MT Condensed" pitchFamily="18" charset="0"/>
              </a:rPr>
              <a:t>tâches</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individuelles</a:t>
            </a:r>
            <a:r>
              <a:rPr lang="en-US" dirty="0">
                <a:solidFill>
                  <a:schemeClr val="tx1"/>
                </a:solidFill>
                <a:effectLst>
                  <a:outerShdw blurRad="38100" dist="38100" dir="2700000" algn="tl">
                    <a:srgbClr val="000000">
                      <a:alpha val="43137"/>
                    </a:srgbClr>
                  </a:outerShdw>
                </a:effectLst>
                <a:latin typeface="Bodoni MT Condensed" pitchFamily="18" charset="0"/>
              </a:rPr>
              <a:t> =&gt; </a:t>
            </a:r>
            <a:r>
              <a:rPr lang="en-US" dirty="0" err="1">
                <a:solidFill>
                  <a:schemeClr val="tx1"/>
                </a:solidFill>
                <a:effectLst>
                  <a:outerShdw blurRad="38100" dist="38100" dir="2700000" algn="tl">
                    <a:srgbClr val="000000">
                      <a:alpha val="43137"/>
                    </a:srgbClr>
                  </a:outerShdw>
                </a:effectLst>
                <a:latin typeface="Bodoni MT Condensed" pitchFamily="18" charset="0"/>
              </a:rPr>
              <a:t>cela</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entraîne</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une</a:t>
            </a:r>
            <a:r>
              <a:rPr lang="en-US" dirty="0">
                <a:solidFill>
                  <a:schemeClr val="tx1"/>
                </a:solidFill>
                <a:effectLst>
                  <a:outerShdw blurRad="38100" dist="38100" dir="2700000" algn="tl">
                    <a:srgbClr val="000000">
                      <a:alpha val="43137"/>
                    </a:srgbClr>
                  </a:outerShdw>
                </a:effectLst>
                <a:latin typeface="Bodoni MT Condensed" pitchFamily="18" charset="0"/>
              </a:rPr>
              <a:t> multiplication du </a:t>
            </a:r>
            <a:r>
              <a:rPr lang="en-US" dirty="0" err="1">
                <a:solidFill>
                  <a:schemeClr val="tx1"/>
                </a:solidFill>
                <a:effectLst>
                  <a:outerShdw blurRad="38100" dist="38100" dir="2700000" algn="tl">
                    <a:srgbClr val="000000">
                      <a:alpha val="43137"/>
                    </a:srgbClr>
                  </a:outerShdw>
                </a:effectLst>
                <a:latin typeface="Bodoni MT Condensed" pitchFamily="18" charset="0"/>
              </a:rPr>
              <a:t>bien</a:t>
            </a:r>
            <a:r>
              <a:rPr lang="en-US" dirty="0">
                <a:solidFill>
                  <a:schemeClr val="tx1"/>
                </a:solidFill>
                <a:effectLst>
                  <a:outerShdw blurRad="38100" dist="38100" dir="2700000" algn="tl">
                    <a:srgbClr val="000000">
                      <a:alpha val="43137"/>
                    </a:srgbClr>
                  </a:outerShdw>
                </a:effectLst>
                <a:latin typeface="Bodoni MT Condensed" pitchFamily="18" charset="0"/>
              </a:rPr>
              <a:t> </a:t>
            </a:r>
            <a:r>
              <a:rPr lang="en-US" dirty="0" err="1">
                <a:solidFill>
                  <a:schemeClr val="tx1"/>
                </a:solidFill>
                <a:effectLst>
                  <a:outerShdw blurRad="38100" dist="38100" dir="2700000" algn="tl">
                    <a:srgbClr val="000000">
                      <a:alpha val="43137"/>
                    </a:srgbClr>
                  </a:outerShdw>
                </a:effectLst>
                <a:latin typeface="Bodoni MT Condensed" pitchFamily="18" charset="0"/>
              </a:rPr>
              <a:t>ou</a:t>
            </a:r>
            <a:r>
              <a:rPr lang="en-US" dirty="0">
                <a:solidFill>
                  <a:schemeClr val="tx1"/>
                </a:solidFill>
                <a:effectLst>
                  <a:outerShdw blurRad="38100" dist="38100" dir="2700000" algn="tl">
                    <a:srgbClr val="000000">
                      <a:alpha val="43137"/>
                    </a:srgbClr>
                  </a:outerShdw>
                </a:effectLst>
                <a:latin typeface="Bodoni MT Condensed" pitchFamily="18" charset="0"/>
              </a:rPr>
              <a:t> du mal.</a:t>
            </a:r>
            <a:endParaRPr lang="fr-FR" dirty="0">
              <a:solidFill>
                <a:schemeClr val="tx1"/>
              </a:solidFill>
              <a:effectLst>
                <a:outerShdw blurRad="38100" dist="38100" dir="2700000" algn="tl">
                  <a:srgbClr val="000000">
                    <a:alpha val="43137"/>
                  </a:srgbClr>
                </a:outerShdw>
              </a:effectLst>
            </a:endParaRPr>
          </a:p>
        </p:txBody>
      </p:sp>
      <p:pic>
        <p:nvPicPr>
          <p:cNvPr id="1026" name="Picture 2" descr="http://2.bp.blogspot.com/_YhH8fDK5-kU/S_5kYWwgAbI/AAAAAAAAAKU/JQ_-ISfT9KY/s200/team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0648"/>
            <a:ext cx="3613468" cy="3197919"/>
          </a:xfrm>
          <a:prstGeom prst="rect">
            <a:avLst/>
          </a:prstGeom>
          <a:noFill/>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lles">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3040</TotalTime>
  <Words>1859</Words>
  <Application>Microsoft Office PowerPoint</Application>
  <PresentationFormat>Affichage à l'écran (4:3)</PresentationFormat>
  <Paragraphs>270</Paragraphs>
  <Slides>42</Slides>
  <Notes>2</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Mailles</vt:lpstr>
      <vt:lpstr>Force Collective énergie de liaison Parole Donnée N° 191 Mercredi 22 mai 2014</vt:lpstr>
      <vt:lpstr>Discussion par Tables</vt:lpstr>
      <vt:lpstr>Aide à la discussion</vt:lpstr>
      <vt:lpstr>Problématique de Parole Donnée N° 191</vt:lpstr>
      <vt:lpstr>Table 1</vt:lpstr>
      <vt:lpstr>Table 2 </vt:lpstr>
      <vt:lpstr>Table 3 Résolutions Vision 2020</vt:lpstr>
      <vt:lpstr>Exposé de Laurent Ladouce</vt:lpstr>
      <vt:lpstr>Synergie</vt:lpstr>
      <vt:lpstr>Emplois du mot synergie</vt:lpstr>
      <vt:lpstr>La Synergie dans les Principes de l’Unification</vt:lpstr>
      <vt:lpstr>Présentation PowerPoint</vt:lpstr>
      <vt:lpstr>Création, action d’origine-division-union  et fondement de quatre positions</vt:lpstr>
      <vt:lpstr>Les 3 piliers et 7 lois de la synergie</vt:lpstr>
      <vt:lpstr>Présentation PowerPoint</vt:lpstr>
      <vt:lpstr>Un seul cœur, un seul esprit, un seul corps</vt:lpstr>
      <vt:lpstr>Un seul cœur </vt:lpstr>
      <vt:lpstr>Un seul cœur : inspiration et sublimation</vt:lpstr>
      <vt:lpstr>Premier Principe</vt:lpstr>
      <vt:lpstr>Deuxième principe</vt:lpstr>
      <vt:lpstr>Sublimation et émergence</vt:lpstr>
      <vt:lpstr>Le synergisme : la grâce et la force</vt:lpstr>
      <vt:lpstr>Quelques citations spirituelles</vt:lpstr>
      <vt:lpstr>Présentation PowerPoint</vt:lpstr>
      <vt:lpstr>精誠  </vt:lpstr>
      <vt:lpstr>Un seul esprit</vt:lpstr>
      <vt:lpstr>Un seul esprit</vt:lpstr>
      <vt:lpstr>Troisième Principe</vt:lpstr>
      <vt:lpstr>La loi organique</vt:lpstr>
      <vt:lpstr>Quatrième principe</vt:lpstr>
      <vt:lpstr>Présentation PowerPoint</vt:lpstr>
      <vt:lpstr>Cinquième principe</vt:lpstr>
      <vt:lpstr>Antagonisme (compétition) et protagonisme (synergie)</vt:lpstr>
      <vt:lpstr>Le but des trois partenaires objets</vt:lpstr>
      <vt:lpstr>Présentation PowerPoint</vt:lpstr>
      <vt:lpstr>Co-opérations et émergence</vt:lpstr>
      <vt:lpstr>Un seul corps</vt:lpstr>
      <vt:lpstr>Action O-D-U et fondement des 4 positions</vt:lpstr>
      <vt:lpstr>Sixième loi</vt:lpstr>
      <vt:lpstr>L’actualité : le découpage territorial de la France Qui fera quoi demain, et où ? </vt:lpstr>
      <vt:lpstr>Septième Principe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221</cp:revision>
  <dcterms:created xsi:type="dcterms:W3CDTF">2014-05-06T11:56:59Z</dcterms:created>
  <dcterms:modified xsi:type="dcterms:W3CDTF">2014-06-05T21:31:02Z</dcterms:modified>
</cp:coreProperties>
</file>